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83" r:id="rId2"/>
    <p:sldMasterId id="2147483685" r:id="rId3"/>
    <p:sldMasterId id="2147483687" r:id="rId4"/>
    <p:sldMasterId id="2147483688" r:id="rId5"/>
    <p:sldMasterId id="2147483696" r:id="rId6"/>
  </p:sldMasterIdLst>
  <p:notesMasterIdLst>
    <p:notesMasterId r:id="rId67"/>
  </p:notesMasterIdLst>
  <p:sldIdLst>
    <p:sldId id="256" r:id="rId7"/>
    <p:sldId id="257" r:id="rId8"/>
    <p:sldId id="298" r:id="rId9"/>
    <p:sldId id="299" r:id="rId10"/>
    <p:sldId id="300" r:id="rId11"/>
    <p:sldId id="301" r:id="rId12"/>
    <p:sldId id="269" r:id="rId13"/>
    <p:sldId id="289" r:id="rId14"/>
    <p:sldId id="328" r:id="rId15"/>
    <p:sldId id="302" r:id="rId16"/>
    <p:sldId id="259" r:id="rId17"/>
    <p:sldId id="288" r:id="rId18"/>
    <p:sldId id="290" r:id="rId19"/>
    <p:sldId id="260" r:id="rId20"/>
    <p:sldId id="296" r:id="rId21"/>
    <p:sldId id="331" r:id="rId22"/>
    <p:sldId id="263" r:id="rId23"/>
    <p:sldId id="265" r:id="rId24"/>
    <p:sldId id="270" r:id="rId25"/>
    <p:sldId id="318" r:id="rId26"/>
    <p:sldId id="319" r:id="rId27"/>
    <p:sldId id="283" r:id="rId28"/>
    <p:sldId id="332" r:id="rId29"/>
    <p:sldId id="284" r:id="rId30"/>
    <p:sldId id="267" r:id="rId31"/>
    <p:sldId id="303" r:id="rId32"/>
    <p:sldId id="271" r:id="rId33"/>
    <p:sldId id="314" r:id="rId34"/>
    <p:sldId id="315" r:id="rId35"/>
    <p:sldId id="316" r:id="rId36"/>
    <p:sldId id="273" r:id="rId37"/>
    <p:sldId id="304" r:id="rId38"/>
    <p:sldId id="305" r:id="rId39"/>
    <p:sldId id="321" r:id="rId40"/>
    <p:sldId id="306" r:id="rId41"/>
    <p:sldId id="313" r:id="rId42"/>
    <p:sldId id="307" r:id="rId43"/>
    <p:sldId id="322" r:id="rId44"/>
    <p:sldId id="309" r:id="rId45"/>
    <p:sldId id="310" r:id="rId46"/>
    <p:sldId id="311" r:id="rId47"/>
    <p:sldId id="323" r:id="rId48"/>
    <p:sldId id="324" r:id="rId49"/>
    <p:sldId id="325" r:id="rId50"/>
    <p:sldId id="333" r:id="rId51"/>
    <p:sldId id="326" r:id="rId52"/>
    <p:sldId id="327" r:id="rId53"/>
    <p:sldId id="329" r:id="rId54"/>
    <p:sldId id="335" r:id="rId55"/>
    <p:sldId id="336" r:id="rId56"/>
    <p:sldId id="337" r:id="rId57"/>
    <p:sldId id="285" r:id="rId58"/>
    <p:sldId id="330" r:id="rId59"/>
    <p:sldId id="338" r:id="rId60"/>
    <p:sldId id="334" r:id="rId61"/>
    <p:sldId id="274" r:id="rId62"/>
    <p:sldId id="286" r:id="rId63"/>
    <p:sldId id="317" r:id="rId64"/>
    <p:sldId id="282" r:id="rId65"/>
    <p:sldId id="339" r:id="rId66"/>
  </p:sldIdLst>
  <p:sldSz cx="12192000" cy="6858000"/>
  <p:notesSz cx="6858000" cy="9144000"/>
  <p:embeddedFontLst>
    <p:embeddedFont>
      <p:font typeface="맑은 고딕" panose="020B0503020000020004" pitchFamily="50" charset="-127"/>
      <p:regular r:id="rId68"/>
      <p:bold r:id="rId69"/>
    </p:embeddedFont>
    <p:embeddedFont>
      <p:font typeface="조선일보명조" panose="02030304000000000000" pitchFamily="18" charset="-127"/>
      <p:regular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alibri Light" panose="020F0302020204030204" pitchFamily="34" charset="0"/>
      <p:regular r:id="rId75"/>
      <p:italic r:id="rId76"/>
    </p:embeddedFont>
    <p:embeddedFont>
      <p:font typeface="Open Sans" panose="020B0606030504020204" pitchFamily="34" charset="0"/>
      <p:regular r:id="rId77"/>
      <p:bold r:id="rId78"/>
      <p:italic r:id="rId79"/>
      <p:boldItalic r:id="rId8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DG" initials="Y" lastIdx="1" clrIdx="0">
    <p:extLst>
      <p:ext uri="{19B8F6BF-5375-455C-9EA6-DF929625EA0E}">
        <p15:presenceInfo xmlns:p15="http://schemas.microsoft.com/office/powerpoint/2012/main" userId="afca84b006919b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97488"/>
    <a:srgbClr val="DF6960"/>
    <a:srgbClr val="6A86B7"/>
    <a:srgbClr val="F8E49A"/>
    <a:srgbClr val="7E7B0B"/>
    <a:srgbClr val="8374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78" autoAdjust="0"/>
    <p:restoredTop sz="88502" autoAdjust="0"/>
  </p:normalViewPr>
  <p:slideViewPr>
    <p:cSldViewPr snapToGrid="0">
      <p:cViewPr varScale="1">
        <p:scale>
          <a:sx n="97" d="100"/>
          <a:sy n="97" d="100"/>
        </p:scale>
        <p:origin x="24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font" Target="fonts/font1.fntdata"/><Relationship Id="rId84" Type="http://schemas.openxmlformats.org/officeDocument/2006/relationships/theme" Target="theme/theme1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font" Target="fonts/font9.fntdata"/><Relationship Id="rId7" Type="http://schemas.openxmlformats.org/officeDocument/2006/relationships/slide" Target="slides/slide1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61" Type="http://schemas.openxmlformats.org/officeDocument/2006/relationships/slide" Target="slides/slide55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EBB10-1E46-4690-950F-6C110613DF8D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20A23-E5F5-4C4B-8747-6FAE67D2A2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41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11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20A23-E5F5-4C4B-8747-6FAE67D2A21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013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</a:t>
            </a:r>
            <a:r>
              <a:rPr lang="ko-KR" altLang="en-US" dirty="0" err="1"/>
              <a:t>사용하고자했던</a:t>
            </a:r>
            <a:r>
              <a:rPr lang="ko-KR" altLang="en-US" dirty="0"/>
              <a:t> </a:t>
            </a:r>
            <a:r>
              <a:rPr lang="en-US" altLang="ko-KR" dirty="0"/>
              <a:t>PCA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20A23-E5F5-4C4B-8747-6FAE67D2A21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042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</a:t>
            </a:r>
            <a:r>
              <a:rPr lang="ko-KR" altLang="en-US" dirty="0" err="1"/>
              <a:t>사용하고자했던</a:t>
            </a:r>
            <a:r>
              <a:rPr lang="ko-KR" altLang="en-US" dirty="0"/>
              <a:t> </a:t>
            </a:r>
            <a:r>
              <a:rPr lang="en-US" altLang="ko-KR" dirty="0"/>
              <a:t>PCA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20A23-E5F5-4C4B-8747-6FAE67D2A21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113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20A23-E5F5-4C4B-8747-6FAE67D2A219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141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00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03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63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43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&gt;&gt; </a:t>
            </a:r>
            <a:r>
              <a:rPr lang="ko-KR" altLang="en-US" dirty="0"/>
              <a:t>심지어 큰 데이터를 </a:t>
            </a:r>
            <a:r>
              <a:rPr lang="ko-KR" altLang="en-US" dirty="0" err="1"/>
              <a:t>쪼개놓은</a:t>
            </a:r>
            <a:r>
              <a:rPr lang="ko-KR" altLang="en-US" dirty="0"/>
              <a:t> 게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- </a:t>
            </a:r>
            <a:r>
              <a:rPr lang="ko-KR" altLang="en-US" dirty="0"/>
              <a:t>인구</a:t>
            </a:r>
            <a:r>
              <a:rPr lang="en-US" altLang="ko-KR" dirty="0"/>
              <a:t>&gt; </a:t>
            </a:r>
            <a:r>
              <a:rPr lang="ko-KR" altLang="en-US" dirty="0" err="1"/>
              <a:t>남인구</a:t>
            </a:r>
            <a:r>
              <a:rPr lang="ko-KR" altLang="en-US" dirty="0"/>
              <a:t> </a:t>
            </a:r>
            <a:r>
              <a:rPr lang="ko-KR" altLang="en-US" dirty="0" err="1"/>
              <a:t>여인구</a:t>
            </a:r>
            <a:r>
              <a:rPr lang="en-US" altLang="ko-KR" dirty="0"/>
              <a:t>)</a:t>
            </a:r>
            <a:r>
              <a:rPr lang="ko-KR" altLang="en-US" dirty="0"/>
              <a:t> 많기 때문에 </a:t>
            </a:r>
            <a:r>
              <a:rPr lang="ko-KR" altLang="en-US" dirty="0" err="1"/>
              <a:t>데이터간</a:t>
            </a:r>
            <a:r>
              <a:rPr lang="ko-KR" altLang="en-US" dirty="0"/>
              <a:t> 다중공선성을 띠는 </a:t>
            </a:r>
            <a:r>
              <a:rPr lang="ko-KR" altLang="en-US" dirty="0" err="1"/>
              <a:t>경우가많음</a:t>
            </a:r>
            <a:br>
              <a:rPr lang="en-US" altLang="ko-KR" dirty="0"/>
            </a:br>
            <a:r>
              <a:rPr lang="en-US" altLang="ko-KR" dirty="0"/>
              <a:t>&gt;&gt; </a:t>
            </a:r>
            <a:r>
              <a:rPr lang="en-US" altLang="ko-KR" dirty="0" err="1"/>
              <a:t>corr</a:t>
            </a:r>
            <a:r>
              <a:rPr lang="ko-KR" altLang="en-US" dirty="0"/>
              <a:t>은 선형 관계만 나타내기 때문에 </a:t>
            </a:r>
            <a:r>
              <a:rPr lang="en-US" altLang="ko-KR" dirty="0" err="1"/>
              <a:t>corr</a:t>
            </a:r>
            <a:r>
              <a:rPr lang="en-US" altLang="ko-KR" dirty="0"/>
              <a:t> </a:t>
            </a:r>
            <a:r>
              <a:rPr lang="ko-KR" altLang="en-US" dirty="0"/>
              <a:t>기준으로 </a:t>
            </a:r>
            <a:r>
              <a:rPr lang="en-US" altLang="ko-KR" dirty="0"/>
              <a:t>col</a:t>
            </a:r>
            <a:r>
              <a:rPr lang="ko-KR" altLang="en-US" dirty="0"/>
              <a:t>선정하기에는 성능이 다소 아쉬움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20A23-E5F5-4C4B-8747-6FAE67D2A21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627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accent1"/>
                </a:solidFill>
              </a:rPr>
              <a:t>(col</a:t>
            </a:r>
            <a:r>
              <a:rPr lang="ko-KR" altLang="en-US" sz="1200" dirty="0">
                <a:solidFill>
                  <a:schemeClr val="accent1"/>
                </a:solidFill>
              </a:rPr>
              <a:t>삭제해도 최대한 정보 </a:t>
            </a:r>
            <a:r>
              <a:rPr lang="en-US" altLang="ko-KR" sz="1200" dirty="0">
                <a:solidFill>
                  <a:schemeClr val="accent1"/>
                </a:solidFill>
              </a:rPr>
              <a:t>loss</a:t>
            </a:r>
            <a:r>
              <a:rPr lang="ko-KR" altLang="en-US" sz="1200" dirty="0">
                <a:solidFill>
                  <a:schemeClr val="accent1"/>
                </a:solidFill>
              </a:rPr>
              <a:t>가 충분히 적은</a:t>
            </a:r>
            <a:r>
              <a:rPr lang="en-US" altLang="ko-KR" sz="1200" dirty="0">
                <a:solidFill>
                  <a:schemeClr val="accent1"/>
                </a:solidFill>
              </a:rPr>
              <a:t>)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20A23-E5F5-4C4B-8747-6FAE67D2A21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405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상위 </a:t>
            </a:r>
            <a:r>
              <a:rPr lang="en-US" altLang="ko-KR" dirty="0"/>
              <a:t>Out Liner</a:t>
            </a:r>
            <a:r>
              <a:rPr lang="ko-KR" altLang="en-US" dirty="0"/>
              <a:t> 잘라내기 </a:t>
            </a:r>
            <a:r>
              <a:rPr lang="en-US" altLang="ko-KR" dirty="0"/>
              <a:t>(?)</a:t>
            </a:r>
            <a:r>
              <a:rPr lang="ko-KR" altLang="en-US" baseline="0" dirty="0"/>
              <a:t> </a:t>
            </a:r>
            <a:r>
              <a:rPr lang="en-US" altLang="ko-KR" baseline="0" dirty="0"/>
              <a:t>but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RobustScaler</a:t>
            </a:r>
            <a:r>
              <a:rPr lang="en-US" altLang="ko-KR" baseline="0" dirty="0"/>
              <a:t> </a:t>
            </a:r>
            <a:r>
              <a:rPr lang="ko-KR" altLang="en-US" baseline="0" dirty="0"/>
              <a:t>가 이런 데이터의 처리에 유용하다고 하여 </a:t>
            </a:r>
            <a:r>
              <a:rPr lang="en-US" altLang="ko-KR" baseline="0" dirty="0" err="1"/>
              <a:t>RobustScaler</a:t>
            </a:r>
            <a:r>
              <a:rPr lang="ko-KR" altLang="en-US" baseline="0" dirty="0"/>
              <a:t>를 사용하기로 결정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20A23-E5F5-4C4B-8747-6FAE67D2A21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286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objec</a:t>
            </a:r>
            <a:r>
              <a:rPr lang="ko-KR" altLang="en-US" dirty="0"/>
              <a:t>형 코드 </a:t>
            </a:r>
            <a:r>
              <a:rPr lang="en-US" altLang="ko-KR" dirty="0"/>
              <a:t>&gt; </a:t>
            </a:r>
            <a:r>
              <a:rPr lang="ko-KR" altLang="en-US" dirty="0"/>
              <a:t>상권구분코드 </a:t>
            </a:r>
            <a:r>
              <a:rPr lang="ko-KR" altLang="en-US" dirty="0" err="1"/>
              <a:t>소득분위</a:t>
            </a:r>
            <a:r>
              <a:rPr lang="en-US" altLang="ko-KR" dirty="0"/>
              <a:t>(?)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3</a:t>
            </a:r>
            <a:r>
              <a:rPr lang="ko-KR" altLang="en-US" dirty="0"/>
              <a:t>가지 그룹으로 잘 나뉘어져 있음</a:t>
            </a:r>
            <a:endParaRPr lang="en-US" altLang="ko-KR" dirty="0"/>
          </a:p>
          <a:p>
            <a:r>
              <a:rPr lang="ko-KR" altLang="en-US" dirty="0"/>
              <a:t>유의한차이가 존재함 </a:t>
            </a:r>
            <a:r>
              <a:rPr lang="en-US" altLang="ko-KR" dirty="0"/>
              <a:t>(ANOVA)</a:t>
            </a:r>
          </a:p>
          <a:p>
            <a:r>
              <a:rPr lang="ko-KR" altLang="en-US" dirty="0"/>
              <a:t>비유동적 </a:t>
            </a:r>
            <a:r>
              <a:rPr lang="en-US" altLang="ko-KR" dirty="0"/>
              <a:t>&gt; </a:t>
            </a:r>
            <a:r>
              <a:rPr lang="ko-KR" altLang="en-US" dirty="0"/>
              <a:t>미래예측모델에 유리</a:t>
            </a:r>
            <a:endParaRPr lang="en-US" altLang="ko-KR" dirty="0"/>
          </a:p>
          <a:p>
            <a:r>
              <a:rPr lang="ko-KR" altLang="en-US" dirty="0"/>
              <a:t>모델을 각각 </a:t>
            </a:r>
            <a:r>
              <a:rPr lang="ko-KR" altLang="en-US" dirty="0" err="1"/>
              <a:t>적합시키자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20A23-E5F5-4C4B-8747-6FAE67D2A21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951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적절함</a:t>
            </a:r>
            <a:r>
              <a:rPr lang="en-US" altLang="ko-KR" dirty="0"/>
              <a:t>? </a:t>
            </a:r>
            <a:r>
              <a:rPr lang="ko-KR" altLang="en-US" dirty="0"/>
              <a:t>만약 점포당 매출은 높은데 </a:t>
            </a:r>
            <a:r>
              <a:rPr lang="ko-KR" altLang="en-US" dirty="0" err="1"/>
              <a:t>폐업률도</a:t>
            </a:r>
            <a:r>
              <a:rPr lang="ko-KR" altLang="en-US" dirty="0"/>
              <a:t> 높다면 적절한 점포 밀도일까요</a:t>
            </a:r>
            <a:endParaRPr lang="en-US" altLang="ko-KR" dirty="0"/>
          </a:p>
          <a:p>
            <a:r>
              <a:rPr lang="ko-KR" altLang="en-US" dirty="0"/>
              <a:t>혹은 상권 성장률은 높은데 점포당 매출은 낮다면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모범답안이 될만한 곳을 찾았는데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모든 상권은 </a:t>
            </a:r>
            <a:r>
              <a:rPr lang="ko-KR" altLang="en-US" baseline="0" dirty="0" err="1"/>
              <a:t>상권마다의</a:t>
            </a:r>
            <a:r>
              <a:rPr lang="ko-KR" altLang="en-US" baseline="0" dirty="0"/>
              <a:t> 특성이 다르다면</a:t>
            </a:r>
            <a:r>
              <a:rPr lang="en-US" altLang="ko-KR" baseline="0" dirty="0"/>
              <a:t>?(</a:t>
            </a:r>
            <a:r>
              <a:rPr lang="ko-KR" altLang="en-US" baseline="0" dirty="0"/>
              <a:t> 유동인구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인접지형</a:t>
            </a:r>
            <a:r>
              <a:rPr lang="ko-KR" altLang="en-US" baseline="0" dirty="0"/>
              <a:t> 등등</a:t>
            </a:r>
            <a:r>
              <a:rPr lang="en-US" altLang="ko-KR" baseline="0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20A23-E5F5-4C4B-8747-6FAE67D2A21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201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howeet.com/" TargetMode="External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howeet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D4B6CD7-6499-479F-9CCA-D8908254E936}"/>
              </a:ext>
            </a:extLst>
          </p:cNvPr>
          <p:cNvGrpSpPr/>
          <p:nvPr/>
        </p:nvGrpSpPr>
        <p:grpSpPr>
          <a:xfrm>
            <a:off x="263563" y="114056"/>
            <a:ext cx="10813743" cy="6629895"/>
            <a:chOff x="1921112" y="114053"/>
            <a:chExt cx="8110307" cy="6629895"/>
          </a:xfrm>
        </p:grpSpPr>
        <p:sp>
          <p:nvSpPr>
            <p:cNvPr id="13" name="Figure">
              <a:extLst>
                <a:ext uri="{FF2B5EF4-FFF2-40B4-BE49-F238E27FC236}">
                  <a16:creationId xmlns:a16="http://schemas.microsoft.com/office/drawing/2014/main" id="{D20B0470-F419-435F-B58C-3C3722A47B17}"/>
                </a:ext>
              </a:extLst>
            </p:cNvPr>
            <p:cNvSpPr/>
            <p:nvPr userDrawn="1"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14" name="Figure">
              <a:extLst>
                <a:ext uri="{FF2B5EF4-FFF2-40B4-BE49-F238E27FC236}">
                  <a16:creationId xmlns:a16="http://schemas.microsoft.com/office/drawing/2014/main" id="{021DC576-2F28-4A56-ACCD-EF70E9C180D2}"/>
                </a:ext>
              </a:extLst>
            </p:cNvPr>
            <p:cNvSpPr/>
            <p:nvPr userDrawn="1"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15" name="Figure">
              <a:extLst>
                <a:ext uri="{FF2B5EF4-FFF2-40B4-BE49-F238E27FC236}">
                  <a16:creationId xmlns:a16="http://schemas.microsoft.com/office/drawing/2014/main" id="{DEB69096-630C-4947-845E-ACB18712FA8A}"/>
                </a:ext>
              </a:extLst>
            </p:cNvPr>
            <p:cNvSpPr/>
            <p:nvPr userDrawn="1"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16" name="Figure">
              <a:extLst>
                <a:ext uri="{FF2B5EF4-FFF2-40B4-BE49-F238E27FC236}">
                  <a16:creationId xmlns:a16="http://schemas.microsoft.com/office/drawing/2014/main" id="{124062B6-6236-41F5-8AEF-3FD87043A9F0}"/>
                </a:ext>
              </a:extLst>
            </p:cNvPr>
            <p:cNvSpPr/>
            <p:nvPr userDrawn="1"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17" name="Figure">
              <a:extLst>
                <a:ext uri="{FF2B5EF4-FFF2-40B4-BE49-F238E27FC236}">
                  <a16:creationId xmlns:a16="http://schemas.microsoft.com/office/drawing/2014/main" id="{E178CED8-4535-4F12-85F1-18787F1F5D01}"/>
                </a:ext>
              </a:extLst>
            </p:cNvPr>
            <p:cNvSpPr/>
            <p:nvPr userDrawn="1"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18" name="Figure">
              <a:extLst>
                <a:ext uri="{FF2B5EF4-FFF2-40B4-BE49-F238E27FC236}">
                  <a16:creationId xmlns:a16="http://schemas.microsoft.com/office/drawing/2014/main" id="{A964FAC0-2421-40EB-83E1-A26EB53301EA}"/>
                </a:ext>
              </a:extLst>
            </p:cNvPr>
            <p:cNvSpPr/>
            <p:nvPr userDrawn="1"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9A6E0A-A784-4C45-AFF8-2658713EF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7373" y="2072667"/>
            <a:ext cx="6677259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4C85-A365-4BBD-B9CF-8C6283402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7373" y="4552342"/>
            <a:ext cx="6677259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</a:defRPr>
            </a:lvl1pPr>
            <a:lvl2pPr marL="342882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A3C7-7567-46E4-A65B-A3825FBD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0830-2640-4EEC-B623-30A512C0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8248" y="6356358"/>
            <a:ext cx="3025552" cy="3651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07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43762"/>
            <a:ext cx="10515600" cy="1197687"/>
          </a:xfrm>
        </p:spPr>
        <p:txBody>
          <a:bodyPr anchor="b"/>
          <a:lstStyle>
            <a:lvl1pPr>
              <a:defRPr sz="4500">
                <a:solidFill>
                  <a:schemeClr val="accent4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1268431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  <a:lvl2pPr marL="34288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9508563-B641-4132-867F-BB6D2C85860C}"/>
              </a:ext>
            </a:extLst>
          </p:cNvPr>
          <p:cNvSpPr/>
          <p:nvPr/>
        </p:nvSpPr>
        <p:spPr>
          <a:xfrm>
            <a:off x="3503656" y="1224186"/>
            <a:ext cx="6943789" cy="5633814"/>
          </a:xfrm>
          <a:custGeom>
            <a:avLst/>
            <a:gdLst>
              <a:gd name="connsiteX0" fmla="*/ 2603877 w 5207842"/>
              <a:gd name="connsiteY0" fmla="*/ 4 h 5633814"/>
              <a:gd name="connsiteX1" fmla="*/ 5170025 w 5207842"/>
              <a:gd name="connsiteY1" fmla="*/ 2257595 h 5633814"/>
              <a:gd name="connsiteX2" fmla="*/ 4764420 w 5207842"/>
              <a:gd name="connsiteY2" fmla="*/ 5567399 h 5633814"/>
              <a:gd name="connsiteX3" fmla="*/ 4730527 w 5207842"/>
              <a:gd name="connsiteY3" fmla="*/ 5633814 h 5633814"/>
              <a:gd name="connsiteX4" fmla="*/ 1843836 w 5207842"/>
              <a:gd name="connsiteY4" fmla="*/ 5633814 h 5633814"/>
              <a:gd name="connsiteX5" fmla="*/ 1652019 w 5207842"/>
              <a:gd name="connsiteY5" fmla="*/ 5466042 h 5633814"/>
              <a:gd name="connsiteX6" fmla="*/ 12712 w 5207842"/>
              <a:gd name="connsiteY6" fmla="*/ 2776623 h 5633814"/>
              <a:gd name="connsiteX7" fmla="*/ 2338940 w 5207842"/>
              <a:gd name="connsiteY7" fmla="*/ 13557 h 5633814"/>
              <a:gd name="connsiteX8" fmla="*/ 2603877 w 5207842"/>
              <a:gd name="connsiteY8" fmla="*/ 4 h 5633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7842" h="5633814">
                <a:moveTo>
                  <a:pt x="2603877" y="4"/>
                </a:moveTo>
                <a:cubicBezTo>
                  <a:pt x="3917085" y="-2412"/>
                  <a:pt x="5040256" y="961385"/>
                  <a:pt x="5170025" y="2257595"/>
                </a:cubicBezTo>
                <a:cubicBezTo>
                  <a:pt x="5260699" y="3164941"/>
                  <a:pt x="5211445" y="4628154"/>
                  <a:pt x="4764420" y="5567399"/>
                </a:cubicBezTo>
                <a:lnTo>
                  <a:pt x="4730527" y="5633814"/>
                </a:lnTo>
                <a:lnTo>
                  <a:pt x="1843836" y="5633814"/>
                </a:lnTo>
                <a:lnTo>
                  <a:pt x="1652019" y="5466042"/>
                </a:lnTo>
                <a:cubicBezTo>
                  <a:pt x="796046" y="4666985"/>
                  <a:pt x="90432" y="3554524"/>
                  <a:pt x="12712" y="2776623"/>
                </a:cubicBezTo>
                <a:cubicBezTo>
                  <a:pt x="-127974" y="1394000"/>
                  <a:pt x="915217" y="156867"/>
                  <a:pt x="2338940" y="13557"/>
                </a:cubicBezTo>
                <a:cubicBezTo>
                  <a:pt x="2427938" y="4620"/>
                  <a:pt x="2516330" y="165"/>
                  <a:pt x="2603877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98B5F4A-9C22-4A32-8328-7DA507C042E4}"/>
              </a:ext>
            </a:extLst>
          </p:cNvPr>
          <p:cNvSpPr/>
          <p:nvPr/>
        </p:nvSpPr>
        <p:spPr>
          <a:xfrm>
            <a:off x="2145278" y="2267498"/>
            <a:ext cx="10046727" cy="4590502"/>
          </a:xfrm>
          <a:custGeom>
            <a:avLst/>
            <a:gdLst>
              <a:gd name="connsiteX0" fmla="*/ 5239714 w 7535045"/>
              <a:gd name="connsiteY0" fmla="*/ 1052 h 4590502"/>
              <a:gd name="connsiteX1" fmla="*/ 7497992 w 7535045"/>
              <a:gd name="connsiteY1" fmla="*/ 1104987 h 4590502"/>
              <a:gd name="connsiteX2" fmla="*/ 7535045 w 7535045"/>
              <a:gd name="connsiteY2" fmla="*/ 1186382 h 4590502"/>
              <a:gd name="connsiteX3" fmla="*/ 7535045 w 7535045"/>
              <a:gd name="connsiteY3" fmla="*/ 2862014 h 4590502"/>
              <a:gd name="connsiteX4" fmla="*/ 7496224 w 7535045"/>
              <a:gd name="connsiteY4" fmla="*/ 2956634 h 4590502"/>
              <a:gd name="connsiteX5" fmla="*/ 5921203 w 7535045"/>
              <a:gd name="connsiteY5" fmla="*/ 4479326 h 4590502"/>
              <a:gd name="connsiteX6" fmla="*/ 5700631 w 7535045"/>
              <a:gd name="connsiteY6" fmla="*/ 4590502 h 4590502"/>
              <a:gd name="connsiteX7" fmla="*/ 403214 w 7535045"/>
              <a:gd name="connsiteY7" fmla="*/ 4590502 h 4590502"/>
              <a:gd name="connsiteX8" fmla="*/ 318622 w 7535045"/>
              <a:gd name="connsiteY8" fmla="*/ 4518246 h 4590502"/>
              <a:gd name="connsiteX9" fmla="*/ 96423 w 7535045"/>
              <a:gd name="connsiteY9" fmla="*/ 4208950 h 4590502"/>
              <a:gd name="connsiteX10" fmla="*/ 3441815 w 7535045"/>
              <a:gd name="connsiteY10" fmla="*/ 317993 h 4590502"/>
              <a:gd name="connsiteX11" fmla="*/ 5239714 w 7535045"/>
              <a:gd name="connsiteY11" fmla="*/ 1052 h 45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35045" h="4590502">
                <a:moveTo>
                  <a:pt x="5239714" y="1052"/>
                </a:moveTo>
                <a:cubicBezTo>
                  <a:pt x="6572370" y="-27908"/>
                  <a:pt x="7215683" y="546491"/>
                  <a:pt x="7497992" y="1104987"/>
                </a:cubicBezTo>
                <a:lnTo>
                  <a:pt x="7535045" y="1186382"/>
                </a:lnTo>
                <a:lnTo>
                  <a:pt x="7535045" y="2862014"/>
                </a:lnTo>
                <a:lnTo>
                  <a:pt x="7496224" y="2956634"/>
                </a:lnTo>
                <a:cubicBezTo>
                  <a:pt x="7193799" y="3605441"/>
                  <a:pt x="6594675" y="4112432"/>
                  <a:pt x="5921203" y="4479326"/>
                </a:cubicBezTo>
                <a:lnTo>
                  <a:pt x="5700631" y="4590502"/>
                </a:lnTo>
                <a:lnTo>
                  <a:pt x="403214" y="4590502"/>
                </a:lnTo>
                <a:lnTo>
                  <a:pt x="318622" y="4518246"/>
                </a:lnTo>
                <a:cubicBezTo>
                  <a:pt x="223827" y="4424517"/>
                  <a:pt x="148584" y="4321454"/>
                  <a:pt x="96423" y="4208950"/>
                </a:cubicBezTo>
                <a:cubicBezTo>
                  <a:pt x="-480938" y="2966792"/>
                  <a:pt x="1648770" y="854030"/>
                  <a:pt x="3441815" y="317993"/>
                </a:cubicBezTo>
                <a:cubicBezTo>
                  <a:pt x="4148584" y="106770"/>
                  <a:pt x="4742189" y="11864"/>
                  <a:pt x="5239714" y="1052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C3A4488-F4FB-44FA-B4B4-485C122BB804}"/>
              </a:ext>
            </a:extLst>
          </p:cNvPr>
          <p:cNvSpPr/>
          <p:nvPr/>
        </p:nvSpPr>
        <p:spPr>
          <a:xfrm>
            <a:off x="1336747" y="1879266"/>
            <a:ext cx="10120584" cy="4978741"/>
          </a:xfrm>
          <a:custGeom>
            <a:avLst/>
            <a:gdLst>
              <a:gd name="connsiteX0" fmla="*/ 6341668 w 7590438"/>
              <a:gd name="connsiteY0" fmla="*/ 994 h 4978741"/>
              <a:gd name="connsiteX1" fmla="*/ 7590438 w 7590438"/>
              <a:gd name="connsiteY1" fmla="*/ 1946720 h 4978741"/>
              <a:gd name="connsiteX2" fmla="*/ 5527381 w 7590438"/>
              <a:gd name="connsiteY2" fmla="*/ 4927891 h 4978741"/>
              <a:gd name="connsiteX3" fmla="*/ 5417570 w 7590438"/>
              <a:gd name="connsiteY3" fmla="*/ 4978741 h 4978741"/>
              <a:gd name="connsiteX4" fmla="*/ 3171206 w 7590438"/>
              <a:gd name="connsiteY4" fmla="*/ 4978741 h 4978741"/>
              <a:gd name="connsiteX5" fmla="*/ 3031431 w 7590438"/>
              <a:gd name="connsiteY5" fmla="*/ 4927891 h 4978741"/>
              <a:gd name="connsiteX6" fmla="*/ 0 w 7590438"/>
              <a:gd name="connsiteY6" fmla="*/ 1946720 h 4978741"/>
              <a:gd name="connsiteX7" fmla="*/ 4640710 w 7590438"/>
              <a:gd name="connsiteY7" fmla="*/ 508161 h 4978741"/>
              <a:gd name="connsiteX8" fmla="*/ 6341668 w 7590438"/>
              <a:gd name="connsiteY8" fmla="*/ 994 h 4978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0438" h="4978741">
                <a:moveTo>
                  <a:pt x="6341668" y="994"/>
                </a:moveTo>
                <a:cubicBezTo>
                  <a:pt x="7280836" y="33740"/>
                  <a:pt x="7590438" y="870991"/>
                  <a:pt x="7590438" y="1946720"/>
                </a:cubicBezTo>
                <a:cubicBezTo>
                  <a:pt x="7590438" y="3120243"/>
                  <a:pt x="6651715" y="4374239"/>
                  <a:pt x="5527381" y="4927891"/>
                </a:cubicBezTo>
                <a:lnTo>
                  <a:pt x="5417570" y="4978741"/>
                </a:lnTo>
                <a:lnTo>
                  <a:pt x="3171206" y="4978741"/>
                </a:lnTo>
                <a:lnTo>
                  <a:pt x="3031431" y="4927891"/>
                </a:lnTo>
                <a:cubicBezTo>
                  <a:pt x="1584307" y="4374239"/>
                  <a:pt x="0" y="3120243"/>
                  <a:pt x="0" y="1946720"/>
                </a:cubicBezTo>
                <a:cubicBezTo>
                  <a:pt x="0" y="382024"/>
                  <a:pt x="3262834" y="1223755"/>
                  <a:pt x="4640710" y="508161"/>
                </a:cubicBezTo>
                <a:cubicBezTo>
                  <a:pt x="5357804" y="137446"/>
                  <a:pt x="5914774" y="-13890"/>
                  <a:pt x="6341668" y="994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36" name="Figure">
            <a:extLst>
              <a:ext uri="{FF2B5EF4-FFF2-40B4-BE49-F238E27FC236}">
                <a16:creationId xmlns:a16="http://schemas.microsoft.com/office/drawing/2014/main" id="{8AECFF67-532A-4F20-AC24-D67815BECD5D}"/>
              </a:ext>
            </a:extLst>
          </p:cNvPr>
          <p:cNvSpPr/>
          <p:nvPr/>
        </p:nvSpPr>
        <p:spPr>
          <a:xfrm>
            <a:off x="689857" y="4935873"/>
            <a:ext cx="1266235" cy="967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R="0" lvl="0" indent="0" algn="ctr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37" name="Figure">
            <a:extLst>
              <a:ext uri="{FF2B5EF4-FFF2-40B4-BE49-F238E27FC236}">
                <a16:creationId xmlns:a16="http://schemas.microsoft.com/office/drawing/2014/main" id="{32317ACE-FB5E-4BD1-929E-5C77F188678A}"/>
              </a:ext>
            </a:extLst>
          </p:cNvPr>
          <p:cNvSpPr/>
          <p:nvPr/>
        </p:nvSpPr>
        <p:spPr>
          <a:xfrm>
            <a:off x="10587261" y="1491189"/>
            <a:ext cx="874128" cy="624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7537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 w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A9099B8-BC83-41D8-8960-1B3250B51F8C}"/>
              </a:ext>
            </a:extLst>
          </p:cNvPr>
          <p:cNvSpPr/>
          <p:nvPr/>
        </p:nvSpPr>
        <p:spPr>
          <a:xfrm>
            <a:off x="3503656" y="1224186"/>
            <a:ext cx="6943789" cy="5633814"/>
          </a:xfrm>
          <a:custGeom>
            <a:avLst/>
            <a:gdLst>
              <a:gd name="connsiteX0" fmla="*/ 2603877 w 5207842"/>
              <a:gd name="connsiteY0" fmla="*/ 4 h 5633814"/>
              <a:gd name="connsiteX1" fmla="*/ 5170025 w 5207842"/>
              <a:gd name="connsiteY1" fmla="*/ 2257595 h 5633814"/>
              <a:gd name="connsiteX2" fmla="*/ 4764420 w 5207842"/>
              <a:gd name="connsiteY2" fmla="*/ 5567399 h 5633814"/>
              <a:gd name="connsiteX3" fmla="*/ 4730527 w 5207842"/>
              <a:gd name="connsiteY3" fmla="*/ 5633814 h 5633814"/>
              <a:gd name="connsiteX4" fmla="*/ 1843836 w 5207842"/>
              <a:gd name="connsiteY4" fmla="*/ 5633814 h 5633814"/>
              <a:gd name="connsiteX5" fmla="*/ 1652019 w 5207842"/>
              <a:gd name="connsiteY5" fmla="*/ 5466042 h 5633814"/>
              <a:gd name="connsiteX6" fmla="*/ 12712 w 5207842"/>
              <a:gd name="connsiteY6" fmla="*/ 2776623 h 5633814"/>
              <a:gd name="connsiteX7" fmla="*/ 2338940 w 5207842"/>
              <a:gd name="connsiteY7" fmla="*/ 13557 h 5633814"/>
              <a:gd name="connsiteX8" fmla="*/ 2603877 w 5207842"/>
              <a:gd name="connsiteY8" fmla="*/ 4 h 5633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7842" h="5633814">
                <a:moveTo>
                  <a:pt x="2603877" y="4"/>
                </a:moveTo>
                <a:cubicBezTo>
                  <a:pt x="3917085" y="-2412"/>
                  <a:pt x="5040256" y="961385"/>
                  <a:pt x="5170025" y="2257595"/>
                </a:cubicBezTo>
                <a:cubicBezTo>
                  <a:pt x="5260699" y="3164941"/>
                  <a:pt x="5211445" y="4628154"/>
                  <a:pt x="4764420" y="5567399"/>
                </a:cubicBezTo>
                <a:lnTo>
                  <a:pt x="4730527" y="5633814"/>
                </a:lnTo>
                <a:lnTo>
                  <a:pt x="1843836" y="5633814"/>
                </a:lnTo>
                <a:lnTo>
                  <a:pt x="1652019" y="5466042"/>
                </a:lnTo>
                <a:cubicBezTo>
                  <a:pt x="796046" y="4666985"/>
                  <a:pt x="90432" y="3554524"/>
                  <a:pt x="12712" y="2776623"/>
                </a:cubicBezTo>
                <a:cubicBezTo>
                  <a:pt x="-127974" y="1394000"/>
                  <a:pt x="915217" y="156867"/>
                  <a:pt x="2338940" y="13557"/>
                </a:cubicBezTo>
                <a:cubicBezTo>
                  <a:pt x="2427938" y="4620"/>
                  <a:pt x="2516330" y="165"/>
                  <a:pt x="2603877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26C51BB-701F-461F-9F32-9F76FD688F3D}"/>
              </a:ext>
            </a:extLst>
          </p:cNvPr>
          <p:cNvSpPr/>
          <p:nvPr/>
        </p:nvSpPr>
        <p:spPr>
          <a:xfrm>
            <a:off x="2145278" y="2267498"/>
            <a:ext cx="10046727" cy="4590502"/>
          </a:xfrm>
          <a:custGeom>
            <a:avLst/>
            <a:gdLst>
              <a:gd name="connsiteX0" fmla="*/ 5239714 w 7535045"/>
              <a:gd name="connsiteY0" fmla="*/ 1052 h 4590502"/>
              <a:gd name="connsiteX1" fmla="*/ 7497992 w 7535045"/>
              <a:gd name="connsiteY1" fmla="*/ 1104988 h 4590502"/>
              <a:gd name="connsiteX2" fmla="*/ 7535045 w 7535045"/>
              <a:gd name="connsiteY2" fmla="*/ 1186382 h 4590502"/>
              <a:gd name="connsiteX3" fmla="*/ 7535045 w 7535045"/>
              <a:gd name="connsiteY3" fmla="*/ 2862014 h 4590502"/>
              <a:gd name="connsiteX4" fmla="*/ 7496224 w 7535045"/>
              <a:gd name="connsiteY4" fmla="*/ 2956634 h 4590502"/>
              <a:gd name="connsiteX5" fmla="*/ 5921203 w 7535045"/>
              <a:gd name="connsiteY5" fmla="*/ 4479326 h 4590502"/>
              <a:gd name="connsiteX6" fmla="*/ 5700631 w 7535045"/>
              <a:gd name="connsiteY6" fmla="*/ 4590502 h 4590502"/>
              <a:gd name="connsiteX7" fmla="*/ 403214 w 7535045"/>
              <a:gd name="connsiteY7" fmla="*/ 4590502 h 4590502"/>
              <a:gd name="connsiteX8" fmla="*/ 318622 w 7535045"/>
              <a:gd name="connsiteY8" fmla="*/ 4518246 h 4590502"/>
              <a:gd name="connsiteX9" fmla="*/ 96423 w 7535045"/>
              <a:gd name="connsiteY9" fmla="*/ 4208950 h 4590502"/>
              <a:gd name="connsiteX10" fmla="*/ 3441815 w 7535045"/>
              <a:gd name="connsiteY10" fmla="*/ 317993 h 4590502"/>
              <a:gd name="connsiteX11" fmla="*/ 5239714 w 7535045"/>
              <a:gd name="connsiteY11" fmla="*/ 1052 h 45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35045" h="4590502">
                <a:moveTo>
                  <a:pt x="5239714" y="1052"/>
                </a:moveTo>
                <a:cubicBezTo>
                  <a:pt x="6572371" y="-27908"/>
                  <a:pt x="7215683" y="546491"/>
                  <a:pt x="7497992" y="1104988"/>
                </a:cubicBezTo>
                <a:lnTo>
                  <a:pt x="7535045" y="1186382"/>
                </a:lnTo>
                <a:lnTo>
                  <a:pt x="7535045" y="2862014"/>
                </a:lnTo>
                <a:lnTo>
                  <a:pt x="7496224" y="2956634"/>
                </a:lnTo>
                <a:cubicBezTo>
                  <a:pt x="7193799" y="3605441"/>
                  <a:pt x="6594675" y="4112432"/>
                  <a:pt x="5921203" y="4479326"/>
                </a:cubicBezTo>
                <a:lnTo>
                  <a:pt x="5700631" y="4590502"/>
                </a:lnTo>
                <a:lnTo>
                  <a:pt x="403214" y="4590502"/>
                </a:lnTo>
                <a:lnTo>
                  <a:pt x="318622" y="4518246"/>
                </a:lnTo>
                <a:cubicBezTo>
                  <a:pt x="223827" y="4424517"/>
                  <a:pt x="148584" y="4321454"/>
                  <a:pt x="96423" y="4208950"/>
                </a:cubicBezTo>
                <a:cubicBezTo>
                  <a:pt x="-480938" y="2966792"/>
                  <a:pt x="1648770" y="854030"/>
                  <a:pt x="3441815" y="317993"/>
                </a:cubicBezTo>
                <a:cubicBezTo>
                  <a:pt x="4148584" y="106770"/>
                  <a:pt x="4742189" y="11864"/>
                  <a:pt x="5239714" y="1052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28" name="Figure">
            <a:extLst>
              <a:ext uri="{FF2B5EF4-FFF2-40B4-BE49-F238E27FC236}">
                <a16:creationId xmlns:a16="http://schemas.microsoft.com/office/drawing/2014/main" id="{4676B7C6-E6FF-4568-BD8C-71C3B2730C57}"/>
              </a:ext>
            </a:extLst>
          </p:cNvPr>
          <p:cNvSpPr/>
          <p:nvPr/>
        </p:nvSpPr>
        <p:spPr>
          <a:xfrm>
            <a:off x="689857" y="4935873"/>
            <a:ext cx="1266235" cy="967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R="0" lvl="0" indent="0" algn="ctr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29" name="Figure">
            <a:extLst>
              <a:ext uri="{FF2B5EF4-FFF2-40B4-BE49-F238E27FC236}">
                <a16:creationId xmlns:a16="http://schemas.microsoft.com/office/drawing/2014/main" id="{F6536B3B-36A2-4A00-9B5F-B84F83D2F3FC}"/>
              </a:ext>
            </a:extLst>
          </p:cNvPr>
          <p:cNvSpPr/>
          <p:nvPr/>
        </p:nvSpPr>
        <p:spPr>
          <a:xfrm>
            <a:off x="10587261" y="1491189"/>
            <a:ext cx="874128" cy="624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43762"/>
            <a:ext cx="10515600" cy="1197687"/>
          </a:xfrm>
        </p:spPr>
        <p:txBody>
          <a:bodyPr anchor="b"/>
          <a:lstStyle>
            <a:lvl1pPr>
              <a:defRPr sz="4500">
                <a:solidFill>
                  <a:schemeClr val="accent4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1268431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  <a:lvl2pPr marL="34288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503B6CA4-DD77-4137-947D-186758031F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6747" y="1879258"/>
            <a:ext cx="10120584" cy="4978742"/>
          </a:xfrm>
          <a:custGeom>
            <a:avLst/>
            <a:gdLst>
              <a:gd name="connsiteX0" fmla="*/ 6341668 w 7590438"/>
              <a:gd name="connsiteY0" fmla="*/ 995 h 4978742"/>
              <a:gd name="connsiteX1" fmla="*/ 7590438 w 7590438"/>
              <a:gd name="connsiteY1" fmla="*/ 1946721 h 4978742"/>
              <a:gd name="connsiteX2" fmla="*/ 5527381 w 7590438"/>
              <a:gd name="connsiteY2" fmla="*/ 4927892 h 4978742"/>
              <a:gd name="connsiteX3" fmla="*/ 5417570 w 7590438"/>
              <a:gd name="connsiteY3" fmla="*/ 4978742 h 4978742"/>
              <a:gd name="connsiteX4" fmla="*/ 3171207 w 7590438"/>
              <a:gd name="connsiteY4" fmla="*/ 4978742 h 4978742"/>
              <a:gd name="connsiteX5" fmla="*/ 3031432 w 7590438"/>
              <a:gd name="connsiteY5" fmla="*/ 4927892 h 4978742"/>
              <a:gd name="connsiteX6" fmla="*/ 0 w 7590438"/>
              <a:gd name="connsiteY6" fmla="*/ 1946721 h 4978742"/>
              <a:gd name="connsiteX7" fmla="*/ 4640710 w 7590438"/>
              <a:gd name="connsiteY7" fmla="*/ 508161 h 4978742"/>
              <a:gd name="connsiteX8" fmla="*/ 6341668 w 7590438"/>
              <a:gd name="connsiteY8" fmla="*/ 995 h 497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0438" h="4978742">
                <a:moveTo>
                  <a:pt x="6341668" y="995"/>
                </a:moveTo>
                <a:cubicBezTo>
                  <a:pt x="7280836" y="33741"/>
                  <a:pt x="7590438" y="870992"/>
                  <a:pt x="7590438" y="1946721"/>
                </a:cubicBezTo>
                <a:cubicBezTo>
                  <a:pt x="7590438" y="3120244"/>
                  <a:pt x="6651715" y="4374240"/>
                  <a:pt x="5527381" y="4927892"/>
                </a:cubicBezTo>
                <a:lnTo>
                  <a:pt x="5417570" y="4978742"/>
                </a:lnTo>
                <a:lnTo>
                  <a:pt x="3171207" y="4978742"/>
                </a:lnTo>
                <a:lnTo>
                  <a:pt x="3031432" y="4927892"/>
                </a:lnTo>
                <a:cubicBezTo>
                  <a:pt x="1584307" y="4374240"/>
                  <a:pt x="0" y="3120244"/>
                  <a:pt x="0" y="1946721"/>
                </a:cubicBezTo>
                <a:cubicBezTo>
                  <a:pt x="0" y="382025"/>
                  <a:pt x="3262834" y="1223756"/>
                  <a:pt x="4640710" y="508161"/>
                </a:cubicBezTo>
                <a:cubicBezTo>
                  <a:pt x="5357804" y="137447"/>
                  <a:pt x="5914774" y="-13889"/>
                  <a:pt x="6341668" y="995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vert="horz" wrap="square" lIns="91440" tIns="1645920" rIns="91440" bIns="45720" rtlCol="0" anchor="t">
            <a:noAutofit/>
          </a:bodyPr>
          <a:lstStyle>
            <a:lvl1pPr>
              <a:defRPr lang="en-US" sz="2800"/>
            </a:lvl1pPr>
          </a:lstStyle>
          <a:p>
            <a:pPr marL="228589" lvl="0" indent="-228589" algn="ctr" defTabSz="914354">
              <a:spcBef>
                <a:spcPts val="1000"/>
              </a:spcBef>
              <a:spcAft>
                <a:spcPts val="1200"/>
              </a:spcAft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85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 w Photo (bis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405910"/>
            <a:ext cx="10515600" cy="1197687"/>
          </a:xfrm>
        </p:spPr>
        <p:txBody>
          <a:bodyPr anchor="b"/>
          <a:lstStyle>
            <a:lvl1pPr>
              <a:defRPr sz="4500">
                <a:solidFill>
                  <a:schemeClr val="accent4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1630592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  <a:lvl2pPr marL="34288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0DC61FD-979C-49D8-8EC8-0414A39C8BCD}"/>
              </a:ext>
            </a:extLst>
          </p:cNvPr>
          <p:cNvSpPr/>
          <p:nvPr/>
        </p:nvSpPr>
        <p:spPr>
          <a:xfrm>
            <a:off x="3503656" y="1224186"/>
            <a:ext cx="6943789" cy="5633814"/>
          </a:xfrm>
          <a:custGeom>
            <a:avLst/>
            <a:gdLst>
              <a:gd name="connsiteX0" fmla="*/ 2603877 w 5207842"/>
              <a:gd name="connsiteY0" fmla="*/ 4 h 5633814"/>
              <a:gd name="connsiteX1" fmla="*/ 5170025 w 5207842"/>
              <a:gd name="connsiteY1" fmla="*/ 2257595 h 5633814"/>
              <a:gd name="connsiteX2" fmla="*/ 4764420 w 5207842"/>
              <a:gd name="connsiteY2" fmla="*/ 5567399 h 5633814"/>
              <a:gd name="connsiteX3" fmla="*/ 4730527 w 5207842"/>
              <a:gd name="connsiteY3" fmla="*/ 5633814 h 5633814"/>
              <a:gd name="connsiteX4" fmla="*/ 1843836 w 5207842"/>
              <a:gd name="connsiteY4" fmla="*/ 5633814 h 5633814"/>
              <a:gd name="connsiteX5" fmla="*/ 1652019 w 5207842"/>
              <a:gd name="connsiteY5" fmla="*/ 5466042 h 5633814"/>
              <a:gd name="connsiteX6" fmla="*/ 12712 w 5207842"/>
              <a:gd name="connsiteY6" fmla="*/ 2776623 h 5633814"/>
              <a:gd name="connsiteX7" fmla="*/ 2338940 w 5207842"/>
              <a:gd name="connsiteY7" fmla="*/ 13557 h 5633814"/>
              <a:gd name="connsiteX8" fmla="*/ 2603877 w 5207842"/>
              <a:gd name="connsiteY8" fmla="*/ 4 h 5633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7842" h="5633814">
                <a:moveTo>
                  <a:pt x="2603877" y="4"/>
                </a:moveTo>
                <a:cubicBezTo>
                  <a:pt x="3917085" y="-2412"/>
                  <a:pt x="5040256" y="961385"/>
                  <a:pt x="5170025" y="2257595"/>
                </a:cubicBezTo>
                <a:cubicBezTo>
                  <a:pt x="5260699" y="3164941"/>
                  <a:pt x="5211445" y="4628154"/>
                  <a:pt x="4764420" y="5567399"/>
                </a:cubicBezTo>
                <a:lnTo>
                  <a:pt x="4730527" y="5633814"/>
                </a:lnTo>
                <a:lnTo>
                  <a:pt x="1843836" y="5633814"/>
                </a:lnTo>
                <a:lnTo>
                  <a:pt x="1652019" y="5466042"/>
                </a:lnTo>
                <a:cubicBezTo>
                  <a:pt x="796046" y="4666985"/>
                  <a:pt x="90432" y="3554524"/>
                  <a:pt x="12712" y="2776623"/>
                </a:cubicBezTo>
                <a:cubicBezTo>
                  <a:pt x="-127974" y="1394000"/>
                  <a:pt x="915217" y="156867"/>
                  <a:pt x="2338940" y="13557"/>
                </a:cubicBezTo>
                <a:cubicBezTo>
                  <a:pt x="2427938" y="4620"/>
                  <a:pt x="2516330" y="165"/>
                  <a:pt x="2603877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E851E1C-FE07-4902-AB63-0740ED44A82B}"/>
              </a:ext>
            </a:extLst>
          </p:cNvPr>
          <p:cNvSpPr/>
          <p:nvPr/>
        </p:nvSpPr>
        <p:spPr>
          <a:xfrm>
            <a:off x="2145278" y="2267498"/>
            <a:ext cx="10046727" cy="4590502"/>
          </a:xfrm>
          <a:custGeom>
            <a:avLst/>
            <a:gdLst>
              <a:gd name="connsiteX0" fmla="*/ 5239714 w 7535045"/>
              <a:gd name="connsiteY0" fmla="*/ 1052 h 4590502"/>
              <a:gd name="connsiteX1" fmla="*/ 7497992 w 7535045"/>
              <a:gd name="connsiteY1" fmla="*/ 1104987 h 4590502"/>
              <a:gd name="connsiteX2" fmla="*/ 7535045 w 7535045"/>
              <a:gd name="connsiteY2" fmla="*/ 1186382 h 4590502"/>
              <a:gd name="connsiteX3" fmla="*/ 7535045 w 7535045"/>
              <a:gd name="connsiteY3" fmla="*/ 2862014 h 4590502"/>
              <a:gd name="connsiteX4" fmla="*/ 7496224 w 7535045"/>
              <a:gd name="connsiteY4" fmla="*/ 2956634 h 4590502"/>
              <a:gd name="connsiteX5" fmla="*/ 5921203 w 7535045"/>
              <a:gd name="connsiteY5" fmla="*/ 4479326 h 4590502"/>
              <a:gd name="connsiteX6" fmla="*/ 5700631 w 7535045"/>
              <a:gd name="connsiteY6" fmla="*/ 4590502 h 4590502"/>
              <a:gd name="connsiteX7" fmla="*/ 403214 w 7535045"/>
              <a:gd name="connsiteY7" fmla="*/ 4590502 h 4590502"/>
              <a:gd name="connsiteX8" fmla="*/ 318622 w 7535045"/>
              <a:gd name="connsiteY8" fmla="*/ 4518246 h 4590502"/>
              <a:gd name="connsiteX9" fmla="*/ 96423 w 7535045"/>
              <a:gd name="connsiteY9" fmla="*/ 4208950 h 4590502"/>
              <a:gd name="connsiteX10" fmla="*/ 3441815 w 7535045"/>
              <a:gd name="connsiteY10" fmla="*/ 317993 h 4590502"/>
              <a:gd name="connsiteX11" fmla="*/ 5239714 w 7535045"/>
              <a:gd name="connsiteY11" fmla="*/ 1052 h 45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35045" h="4590502">
                <a:moveTo>
                  <a:pt x="5239714" y="1052"/>
                </a:moveTo>
                <a:cubicBezTo>
                  <a:pt x="6572370" y="-27908"/>
                  <a:pt x="7215683" y="546491"/>
                  <a:pt x="7497992" y="1104987"/>
                </a:cubicBezTo>
                <a:lnTo>
                  <a:pt x="7535045" y="1186382"/>
                </a:lnTo>
                <a:lnTo>
                  <a:pt x="7535045" y="2862014"/>
                </a:lnTo>
                <a:lnTo>
                  <a:pt x="7496224" y="2956634"/>
                </a:lnTo>
                <a:cubicBezTo>
                  <a:pt x="7193799" y="3605441"/>
                  <a:pt x="6594675" y="4112432"/>
                  <a:pt x="5921203" y="4479326"/>
                </a:cubicBezTo>
                <a:lnTo>
                  <a:pt x="5700631" y="4590502"/>
                </a:lnTo>
                <a:lnTo>
                  <a:pt x="403214" y="4590502"/>
                </a:lnTo>
                <a:lnTo>
                  <a:pt x="318622" y="4518246"/>
                </a:lnTo>
                <a:cubicBezTo>
                  <a:pt x="223827" y="4424517"/>
                  <a:pt x="148584" y="4321454"/>
                  <a:pt x="96423" y="4208950"/>
                </a:cubicBezTo>
                <a:cubicBezTo>
                  <a:pt x="-480938" y="2966792"/>
                  <a:pt x="1648770" y="854030"/>
                  <a:pt x="3441815" y="317993"/>
                </a:cubicBezTo>
                <a:cubicBezTo>
                  <a:pt x="4148584" y="106770"/>
                  <a:pt x="4742189" y="11864"/>
                  <a:pt x="5239714" y="1052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089CEF4D-F0BB-4C65-98B7-96ACEADE2230}"/>
              </a:ext>
            </a:extLst>
          </p:cNvPr>
          <p:cNvSpPr/>
          <p:nvPr/>
        </p:nvSpPr>
        <p:spPr>
          <a:xfrm>
            <a:off x="689857" y="4935873"/>
            <a:ext cx="1266235" cy="967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R="0" lvl="0" indent="0" algn="ctr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21" name="Figure">
            <a:extLst>
              <a:ext uri="{FF2B5EF4-FFF2-40B4-BE49-F238E27FC236}">
                <a16:creationId xmlns:a16="http://schemas.microsoft.com/office/drawing/2014/main" id="{84E9059E-DF0A-413A-BE8D-4A3C7D3C4992}"/>
              </a:ext>
            </a:extLst>
          </p:cNvPr>
          <p:cNvSpPr/>
          <p:nvPr/>
        </p:nvSpPr>
        <p:spPr>
          <a:xfrm>
            <a:off x="10587261" y="1491189"/>
            <a:ext cx="874128" cy="624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74065CF-E03F-47A0-BA69-8273B1F3FB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6747" y="1879258"/>
            <a:ext cx="10120584" cy="4978742"/>
          </a:xfrm>
          <a:custGeom>
            <a:avLst/>
            <a:gdLst>
              <a:gd name="connsiteX0" fmla="*/ 6341668 w 7590438"/>
              <a:gd name="connsiteY0" fmla="*/ 995 h 4978742"/>
              <a:gd name="connsiteX1" fmla="*/ 7590438 w 7590438"/>
              <a:gd name="connsiteY1" fmla="*/ 1946721 h 4978742"/>
              <a:gd name="connsiteX2" fmla="*/ 5527381 w 7590438"/>
              <a:gd name="connsiteY2" fmla="*/ 4927892 h 4978742"/>
              <a:gd name="connsiteX3" fmla="*/ 5417570 w 7590438"/>
              <a:gd name="connsiteY3" fmla="*/ 4978742 h 4978742"/>
              <a:gd name="connsiteX4" fmla="*/ 3171207 w 7590438"/>
              <a:gd name="connsiteY4" fmla="*/ 4978742 h 4978742"/>
              <a:gd name="connsiteX5" fmla="*/ 3031432 w 7590438"/>
              <a:gd name="connsiteY5" fmla="*/ 4927892 h 4978742"/>
              <a:gd name="connsiteX6" fmla="*/ 0 w 7590438"/>
              <a:gd name="connsiteY6" fmla="*/ 1946721 h 4978742"/>
              <a:gd name="connsiteX7" fmla="*/ 4640710 w 7590438"/>
              <a:gd name="connsiteY7" fmla="*/ 508161 h 4978742"/>
              <a:gd name="connsiteX8" fmla="*/ 6341668 w 7590438"/>
              <a:gd name="connsiteY8" fmla="*/ 995 h 497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0438" h="4978742">
                <a:moveTo>
                  <a:pt x="6341668" y="995"/>
                </a:moveTo>
                <a:cubicBezTo>
                  <a:pt x="7280836" y="33741"/>
                  <a:pt x="7590438" y="870992"/>
                  <a:pt x="7590438" y="1946721"/>
                </a:cubicBezTo>
                <a:cubicBezTo>
                  <a:pt x="7590438" y="3120244"/>
                  <a:pt x="6651715" y="4374240"/>
                  <a:pt x="5527381" y="4927892"/>
                </a:cubicBezTo>
                <a:lnTo>
                  <a:pt x="5417570" y="4978742"/>
                </a:lnTo>
                <a:lnTo>
                  <a:pt x="3171207" y="4978742"/>
                </a:lnTo>
                <a:lnTo>
                  <a:pt x="3031432" y="4927892"/>
                </a:lnTo>
                <a:cubicBezTo>
                  <a:pt x="1584307" y="4374240"/>
                  <a:pt x="0" y="3120244"/>
                  <a:pt x="0" y="1946721"/>
                </a:cubicBezTo>
                <a:cubicBezTo>
                  <a:pt x="0" y="382025"/>
                  <a:pt x="3262834" y="1223756"/>
                  <a:pt x="4640710" y="508161"/>
                </a:cubicBezTo>
                <a:cubicBezTo>
                  <a:pt x="5357804" y="137447"/>
                  <a:pt x="5914774" y="-13889"/>
                  <a:pt x="6341668" y="995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vert="horz" wrap="square" lIns="91440" tIns="1645920" rIns="91440" bIns="45720" rtlCol="0" anchor="t">
            <a:noAutofit/>
          </a:bodyPr>
          <a:lstStyle>
            <a:lvl1pPr>
              <a:defRPr lang="en-US" sz="2800"/>
            </a:lvl1pPr>
          </a:lstStyle>
          <a:p>
            <a:pPr marL="228589" lvl="0" indent="-228589" algn="ctr" defTabSz="914354">
              <a:spcBef>
                <a:spcPts val="1000"/>
              </a:spcBef>
              <a:spcAft>
                <a:spcPts val="1200"/>
              </a:spcAft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73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BC6E09C-1B3F-41EF-B8FF-9238FF1C5ACA}"/>
              </a:ext>
            </a:extLst>
          </p:cNvPr>
          <p:cNvSpPr/>
          <p:nvPr/>
        </p:nvSpPr>
        <p:spPr>
          <a:xfrm>
            <a:off x="225453" y="1050971"/>
            <a:ext cx="11966547" cy="5807033"/>
          </a:xfrm>
          <a:custGeom>
            <a:avLst/>
            <a:gdLst>
              <a:gd name="connsiteX0" fmla="*/ 7194434 w 8974910"/>
              <a:gd name="connsiteY0" fmla="*/ 705 h 5807033"/>
              <a:gd name="connsiteX1" fmla="*/ 8881036 w 8974910"/>
              <a:gd name="connsiteY1" fmla="*/ 375319 h 5807033"/>
              <a:gd name="connsiteX2" fmla="*/ 8974910 w 8974910"/>
              <a:gd name="connsiteY2" fmla="*/ 426432 h 5807033"/>
              <a:gd name="connsiteX3" fmla="*/ 8974910 w 8974910"/>
              <a:gd name="connsiteY3" fmla="*/ 5220352 h 5807033"/>
              <a:gd name="connsiteX4" fmla="*/ 8963281 w 8974910"/>
              <a:gd name="connsiteY4" fmla="*/ 5230884 h 5807033"/>
              <a:gd name="connsiteX5" fmla="*/ 8306503 w 8974910"/>
              <a:gd name="connsiteY5" fmla="*/ 5715951 h 5807033"/>
              <a:gd name="connsiteX6" fmla="*/ 8152171 w 8974910"/>
              <a:gd name="connsiteY6" fmla="*/ 5807033 h 5807033"/>
              <a:gd name="connsiteX7" fmla="*/ 246528 w 8974910"/>
              <a:gd name="connsiteY7" fmla="*/ 5807033 h 5807033"/>
              <a:gd name="connsiteX8" fmla="*/ 186184 w 8974910"/>
              <a:gd name="connsiteY8" fmla="*/ 5714765 h 5807033"/>
              <a:gd name="connsiteX9" fmla="*/ 128400 w 8974910"/>
              <a:gd name="connsiteY9" fmla="*/ 5604760 h 5807033"/>
              <a:gd name="connsiteX10" fmla="*/ 4583223 w 8974910"/>
              <a:gd name="connsiteY10" fmla="*/ 423448 h 5807033"/>
              <a:gd name="connsiteX11" fmla="*/ 6977357 w 8974910"/>
              <a:gd name="connsiteY11" fmla="*/ 1400 h 5807033"/>
              <a:gd name="connsiteX12" fmla="*/ 7194434 w 8974910"/>
              <a:gd name="connsiteY12" fmla="*/ 705 h 5807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74910" h="5807033">
                <a:moveTo>
                  <a:pt x="7194434" y="705"/>
                </a:moveTo>
                <a:cubicBezTo>
                  <a:pt x="7902295" y="11938"/>
                  <a:pt x="8453953" y="156693"/>
                  <a:pt x="8881036" y="375319"/>
                </a:cubicBezTo>
                <a:lnTo>
                  <a:pt x="8974910" y="426432"/>
                </a:lnTo>
                <a:lnTo>
                  <a:pt x="8974910" y="5220352"/>
                </a:lnTo>
                <a:lnTo>
                  <a:pt x="8963281" y="5230884"/>
                </a:lnTo>
                <a:cubicBezTo>
                  <a:pt x="8758911" y="5406230"/>
                  <a:pt x="8538043" y="5567904"/>
                  <a:pt x="8306503" y="5715951"/>
                </a:cubicBezTo>
                <a:lnTo>
                  <a:pt x="8152171" y="5807033"/>
                </a:lnTo>
                <a:lnTo>
                  <a:pt x="246528" y="5807033"/>
                </a:lnTo>
                <a:lnTo>
                  <a:pt x="186184" y="5714765"/>
                </a:lnTo>
                <a:cubicBezTo>
                  <a:pt x="165051" y="5678881"/>
                  <a:pt x="145765" y="5642213"/>
                  <a:pt x="128400" y="5604760"/>
                </a:cubicBezTo>
                <a:cubicBezTo>
                  <a:pt x="-640431" y="3950666"/>
                  <a:pt x="2195551" y="1137250"/>
                  <a:pt x="4583223" y="423448"/>
                </a:cubicBezTo>
                <a:cubicBezTo>
                  <a:pt x="5524377" y="142177"/>
                  <a:pt x="6314838" y="15797"/>
                  <a:pt x="6977357" y="1400"/>
                </a:cubicBezTo>
                <a:cubicBezTo>
                  <a:pt x="7051299" y="-207"/>
                  <a:pt x="7123647" y="-419"/>
                  <a:pt x="7194434" y="705"/>
                </a:cubicBezTo>
                <a:close/>
              </a:path>
            </a:pathLst>
          </a:custGeom>
          <a:solidFill>
            <a:srgbClr val="8DB1C4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48DE288-DF42-48FB-8914-2D6F43EDE8AA}"/>
              </a:ext>
            </a:extLst>
          </p:cNvPr>
          <p:cNvSpPr/>
          <p:nvPr/>
        </p:nvSpPr>
        <p:spPr>
          <a:xfrm>
            <a:off x="5" y="533976"/>
            <a:ext cx="12192001" cy="6324024"/>
          </a:xfrm>
          <a:custGeom>
            <a:avLst/>
            <a:gdLst>
              <a:gd name="connsiteX0" fmla="*/ 7806349 w 9144001"/>
              <a:gd name="connsiteY0" fmla="*/ 1324 h 6324024"/>
              <a:gd name="connsiteX1" fmla="*/ 9106782 w 9144001"/>
              <a:gd name="connsiteY1" fmla="*/ 775992 h 6324024"/>
              <a:gd name="connsiteX2" fmla="*/ 9144001 w 9144001"/>
              <a:gd name="connsiteY2" fmla="*/ 851077 h 6324024"/>
              <a:gd name="connsiteX3" fmla="*/ 9144001 w 9144001"/>
              <a:gd name="connsiteY3" fmla="*/ 4028565 h 6324024"/>
              <a:gd name="connsiteX4" fmla="*/ 9100919 w 9144001"/>
              <a:gd name="connsiteY4" fmla="*/ 4128469 h 6324024"/>
              <a:gd name="connsiteX5" fmla="*/ 7269925 w 9144001"/>
              <a:gd name="connsiteY5" fmla="*/ 6243966 h 6324024"/>
              <a:gd name="connsiteX6" fmla="*/ 7145095 w 9144001"/>
              <a:gd name="connsiteY6" fmla="*/ 6324024 h 6324024"/>
              <a:gd name="connsiteX7" fmla="*/ 2840405 w 9144001"/>
              <a:gd name="connsiteY7" fmla="*/ 6324024 h 6324024"/>
              <a:gd name="connsiteX8" fmla="*/ 2671618 w 9144001"/>
              <a:gd name="connsiteY8" fmla="*/ 6243966 h 6324024"/>
              <a:gd name="connsiteX9" fmla="*/ 160501 w 9144001"/>
              <a:gd name="connsiteY9" fmla="*/ 4375751 h 6324024"/>
              <a:gd name="connsiteX10" fmla="*/ 0 w 9144001"/>
              <a:gd name="connsiteY10" fmla="*/ 4175762 h 6324024"/>
              <a:gd name="connsiteX11" fmla="*/ 0 w 9144001"/>
              <a:gd name="connsiteY11" fmla="*/ 1584310 h 6324024"/>
              <a:gd name="connsiteX12" fmla="*/ 69156 w 9144001"/>
              <a:gd name="connsiteY12" fmla="*/ 1547978 h 6324024"/>
              <a:gd name="connsiteX13" fmla="*/ 5541303 w 9144001"/>
              <a:gd name="connsiteY13" fmla="*/ 676681 h 6324024"/>
              <a:gd name="connsiteX14" fmla="*/ 7806349 w 9144001"/>
              <a:gd name="connsiteY14" fmla="*/ 1324 h 632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1" h="6324024">
                <a:moveTo>
                  <a:pt x="7806349" y="1324"/>
                </a:moveTo>
                <a:cubicBezTo>
                  <a:pt x="8431661" y="23127"/>
                  <a:pt x="8847385" y="312755"/>
                  <a:pt x="9106782" y="775992"/>
                </a:cubicBezTo>
                <a:lnTo>
                  <a:pt x="9144001" y="851077"/>
                </a:lnTo>
                <a:lnTo>
                  <a:pt x="9144001" y="4028565"/>
                </a:lnTo>
                <a:lnTo>
                  <a:pt x="9100919" y="4128469"/>
                </a:lnTo>
                <a:cubicBezTo>
                  <a:pt x="8711348" y="4960307"/>
                  <a:pt x="8046342" y="5722158"/>
                  <a:pt x="7269925" y="6243966"/>
                </a:cubicBezTo>
                <a:lnTo>
                  <a:pt x="7145095" y="6324024"/>
                </a:lnTo>
                <a:lnTo>
                  <a:pt x="2840405" y="6324024"/>
                </a:lnTo>
                <a:lnTo>
                  <a:pt x="2671618" y="6243966"/>
                </a:lnTo>
                <a:cubicBezTo>
                  <a:pt x="1718308" y="5774339"/>
                  <a:pt x="790161" y="5110277"/>
                  <a:pt x="160501" y="4375751"/>
                </a:cubicBezTo>
                <a:lnTo>
                  <a:pt x="0" y="4175762"/>
                </a:lnTo>
                <a:lnTo>
                  <a:pt x="0" y="1584310"/>
                </a:lnTo>
                <a:lnTo>
                  <a:pt x="69156" y="1547978"/>
                </a:lnTo>
                <a:cubicBezTo>
                  <a:pt x="1377162" y="939540"/>
                  <a:pt x="4165189" y="1391361"/>
                  <a:pt x="5541303" y="676681"/>
                </a:cubicBezTo>
                <a:cubicBezTo>
                  <a:pt x="6496207" y="183027"/>
                  <a:pt x="7237884" y="-18496"/>
                  <a:pt x="7806349" y="13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defTabSz="914309"/>
            <a:endParaRPr sz="1800" noProof="0">
              <a:solidFill>
                <a:schemeClr val="lt1"/>
              </a:solidFill>
              <a:sym typeface="Gill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EA1E088-FCC0-4BEB-ACA0-B59E2AF07C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3432" y="1988719"/>
            <a:ext cx="9505181" cy="369944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9327" y="5880905"/>
            <a:ext cx="5853392" cy="64782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  <a:lvl2pPr marL="34288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8" name="Figure">
            <a:extLst>
              <a:ext uri="{FF2B5EF4-FFF2-40B4-BE49-F238E27FC236}">
                <a16:creationId xmlns:a16="http://schemas.microsoft.com/office/drawing/2014/main" id="{8CB5020E-B4C6-4C2A-BA90-7D9058074F04}"/>
              </a:ext>
            </a:extLst>
          </p:cNvPr>
          <p:cNvSpPr/>
          <p:nvPr/>
        </p:nvSpPr>
        <p:spPr>
          <a:xfrm>
            <a:off x="704037" y="1195730"/>
            <a:ext cx="1399137" cy="1069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29" name="Figure">
            <a:extLst>
              <a:ext uri="{FF2B5EF4-FFF2-40B4-BE49-F238E27FC236}">
                <a16:creationId xmlns:a16="http://schemas.microsoft.com/office/drawing/2014/main" id="{31E7F817-FD4F-4860-95C4-D7FB475A1928}"/>
              </a:ext>
            </a:extLst>
          </p:cNvPr>
          <p:cNvSpPr/>
          <p:nvPr/>
        </p:nvSpPr>
        <p:spPr>
          <a:xfrm rot="10800000">
            <a:off x="2283045" y="1217984"/>
            <a:ext cx="965875" cy="689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3859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Big Le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4" y="1709746"/>
            <a:ext cx="5552183" cy="2852737"/>
          </a:xfrm>
        </p:spPr>
        <p:txBody>
          <a:bodyPr lIns="0" anchor="b">
            <a:noAutofit/>
          </a:bodyPr>
          <a:lstStyle>
            <a:lvl1pPr>
              <a:defRPr sz="9600" cap="all" baseline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88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CB50C27-B96C-471F-8A4F-8EA99226D091}"/>
              </a:ext>
            </a:extLst>
          </p:cNvPr>
          <p:cNvSpPr/>
          <p:nvPr/>
        </p:nvSpPr>
        <p:spPr>
          <a:xfrm>
            <a:off x="7022084" y="1"/>
            <a:ext cx="5169917" cy="4122729"/>
          </a:xfrm>
          <a:custGeom>
            <a:avLst/>
            <a:gdLst>
              <a:gd name="connsiteX0" fmla="*/ 21526 w 3877438"/>
              <a:gd name="connsiteY0" fmla="*/ 0 h 4122729"/>
              <a:gd name="connsiteX1" fmla="*/ 3877438 w 3877438"/>
              <a:gd name="connsiteY1" fmla="*/ 0 h 4122729"/>
              <a:gd name="connsiteX2" fmla="*/ 3877438 w 3877438"/>
              <a:gd name="connsiteY2" fmla="*/ 4044676 h 4122729"/>
              <a:gd name="connsiteX3" fmla="*/ 3833579 w 3877438"/>
              <a:gd name="connsiteY3" fmla="*/ 4062946 h 4122729"/>
              <a:gd name="connsiteX4" fmla="*/ 3588321 w 3877438"/>
              <a:gd name="connsiteY4" fmla="*/ 4116891 h 4122729"/>
              <a:gd name="connsiteX5" fmla="*/ 12337 w 3877438"/>
              <a:gd name="connsiteY5" fmla="*/ 545294 h 4122729"/>
              <a:gd name="connsiteX6" fmla="*/ 13471 w 3877438"/>
              <a:gd name="connsiteY6" fmla="*/ 50534 h 412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77438" h="4122729">
                <a:moveTo>
                  <a:pt x="21526" y="0"/>
                </a:moveTo>
                <a:lnTo>
                  <a:pt x="3877438" y="0"/>
                </a:lnTo>
                <a:lnTo>
                  <a:pt x="3877438" y="4044676"/>
                </a:lnTo>
                <a:lnTo>
                  <a:pt x="3833579" y="4062946"/>
                </a:lnTo>
                <a:cubicBezTo>
                  <a:pt x="3756373" y="4089915"/>
                  <a:pt x="3674692" y="4108199"/>
                  <a:pt x="3588321" y="4116891"/>
                </a:cubicBezTo>
                <a:cubicBezTo>
                  <a:pt x="2206386" y="4255667"/>
                  <a:pt x="146428" y="1887402"/>
                  <a:pt x="12337" y="545294"/>
                </a:cubicBezTo>
                <a:cubicBezTo>
                  <a:pt x="-4730" y="377569"/>
                  <a:pt x="-3844" y="212049"/>
                  <a:pt x="13471" y="5053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A972244-A305-408D-90FE-83B186996CB7}"/>
              </a:ext>
            </a:extLst>
          </p:cNvPr>
          <p:cNvSpPr/>
          <p:nvPr/>
        </p:nvSpPr>
        <p:spPr>
          <a:xfrm>
            <a:off x="5703805" y="2"/>
            <a:ext cx="6488195" cy="3946405"/>
          </a:xfrm>
          <a:custGeom>
            <a:avLst/>
            <a:gdLst>
              <a:gd name="connsiteX0" fmla="*/ 1753250 w 4866146"/>
              <a:gd name="connsiteY0" fmla="*/ 0 h 3946405"/>
              <a:gd name="connsiteX1" fmla="*/ 4866146 w 4866146"/>
              <a:gd name="connsiteY1" fmla="*/ 0 h 3946405"/>
              <a:gd name="connsiteX2" fmla="*/ 4866146 w 4866146"/>
              <a:gd name="connsiteY2" fmla="*/ 3597362 h 3946405"/>
              <a:gd name="connsiteX3" fmla="*/ 4779219 w 4866146"/>
              <a:gd name="connsiteY3" fmla="*/ 3629181 h 3946405"/>
              <a:gd name="connsiteX4" fmla="*/ 3855483 w 4866146"/>
              <a:gd name="connsiteY4" fmla="*/ 3861277 h 3946405"/>
              <a:gd name="connsiteX5" fmla="*/ 93577 w 4866146"/>
              <a:gd name="connsiteY5" fmla="*/ 2947847 h 3946405"/>
              <a:gd name="connsiteX6" fmla="*/ 1703277 w 4866146"/>
              <a:gd name="connsiteY6" fmla="*/ 35271 h 394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6146" h="3946405">
                <a:moveTo>
                  <a:pt x="1753250" y="0"/>
                </a:moveTo>
                <a:lnTo>
                  <a:pt x="4866146" y="0"/>
                </a:lnTo>
                <a:lnTo>
                  <a:pt x="4866146" y="3597362"/>
                </a:lnTo>
                <a:lnTo>
                  <a:pt x="4779219" y="3629181"/>
                </a:lnTo>
                <a:cubicBezTo>
                  <a:pt x="4456112" y="3737625"/>
                  <a:pt x="4140245" y="3814929"/>
                  <a:pt x="3855483" y="3861277"/>
                </a:cubicBezTo>
                <a:cubicBezTo>
                  <a:pt x="2337133" y="4108465"/>
                  <a:pt x="498547" y="3821302"/>
                  <a:pt x="93577" y="2947847"/>
                </a:cubicBezTo>
                <a:cubicBezTo>
                  <a:pt x="-291641" y="2119075"/>
                  <a:pt x="564881" y="890954"/>
                  <a:pt x="1703277" y="3527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CA3CBCDC-EF5A-4084-8DFD-1DB2BE33CE5F}"/>
              </a:ext>
            </a:extLst>
          </p:cNvPr>
          <p:cNvSpPr/>
          <p:nvPr/>
        </p:nvSpPr>
        <p:spPr>
          <a:xfrm>
            <a:off x="4291356" y="1452756"/>
            <a:ext cx="1228853" cy="93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R="0" lvl="0" indent="0" algn="ctr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CBA5B0F5-B526-43E9-945F-1DCD58CD4B91}"/>
              </a:ext>
            </a:extLst>
          </p:cNvPr>
          <p:cNvSpPr/>
          <p:nvPr/>
        </p:nvSpPr>
        <p:spPr>
          <a:xfrm>
            <a:off x="10391688" y="4967843"/>
            <a:ext cx="848321" cy="605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A766EB2-23C9-4FE5-8DE1-0B0CC43E770F}"/>
              </a:ext>
            </a:extLst>
          </p:cNvPr>
          <p:cNvSpPr/>
          <p:nvPr/>
        </p:nvSpPr>
        <p:spPr>
          <a:xfrm>
            <a:off x="4919151" y="0"/>
            <a:ext cx="7272852" cy="3551472"/>
          </a:xfrm>
          <a:custGeom>
            <a:avLst/>
            <a:gdLst>
              <a:gd name="connsiteX0" fmla="*/ 83549 w 5454639"/>
              <a:gd name="connsiteY0" fmla="*/ 0 h 3551472"/>
              <a:gd name="connsiteX1" fmla="*/ 5454639 w 5454639"/>
              <a:gd name="connsiteY1" fmla="*/ 0 h 3551472"/>
              <a:gd name="connsiteX2" fmla="*/ 5454639 w 5454639"/>
              <a:gd name="connsiteY2" fmla="*/ 3218939 h 3551472"/>
              <a:gd name="connsiteX3" fmla="*/ 5364200 w 5454639"/>
              <a:gd name="connsiteY3" fmla="*/ 3268786 h 3551472"/>
              <a:gd name="connsiteX4" fmla="*/ 4240086 w 5454639"/>
              <a:gd name="connsiteY4" fmla="*/ 3551472 h 3551472"/>
              <a:gd name="connsiteX5" fmla="*/ 0 w 5454639"/>
              <a:gd name="connsiteY5" fmla="*/ 375625 h 3551472"/>
              <a:gd name="connsiteX6" fmla="*/ 79376 w 5454639"/>
              <a:gd name="connsiteY6" fmla="*/ 6954 h 355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4639" h="3551472">
                <a:moveTo>
                  <a:pt x="83549" y="0"/>
                </a:moveTo>
                <a:lnTo>
                  <a:pt x="5454639" y="0"/>
                </a:lnTo>
                <a:lnTo>
                  <a:pt x="5454639" y="3218939"/>
                </a:lnTo>
                <a:lnTo>
                  <a:pt x="5364200" y="3268786"/>
                </a:lnTo>
                <a:cubicBezTo>
                  <a:pt x="5000487" y="3447888"/>
                  <a:pt x="4616759" y="3551472"/>
                  <a:pt x="4240086" y="3551472"/>
                </a:cubicBezTo>
                <a:cubicBezTo>
                  <a:pt x="2733394" y="3551472"/>
                  <a:pt x="0" y="1894128"/>
                  <a:pt x="0" y="375625"/>
                </a:cubicBezTo>
                <a:cubicBezTo>
                  <a:pt x="0" y="233265"/>
                  <a:pt x="27831" y="111432"/>
                  <a:pt x="79376" y="6954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R="0" lvl="0" indent="0" algn="ctr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41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DDE6-2F8A-471E-A518-BB13DA0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6C1B7-14B4-4C6B-8DF9-AFB9829E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9B972-84A1-4343-BCEB-B050BA697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FF48D-D008-47E7-B3ED-D6F0B4FF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167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58ABA4D-AA96-41C9-9968-EC1A8F304A36}"/>
              </a:ext>
            </a:extLst>
          </p:cNvPr>
          <p:cNvGrpSpPr/>
          <p:nvPr/>
        </p:nvGrpSpPr>
        <p:grpSpPr>
          <a:xfrm>
            <a:off x="51011" y="8"/>
            <a:ext cx="2613400" cy="1482171"/>
            <a:chOff x="38258" y="1"/>
            <a:chExt cx="1960050" cy="1482171"/>
          </a:xfrm>
        </p:grpSpPr>
        <p:sp>
          <p:nvSpPr>
            <p:cNvPr id="13" name="Figure">
              <a:extLst>
                <a:ext uri="{FF2B5EF4-FFF2-40B4-BE49-F238E27FC236}">
                  <a16:creationId xmlns:a16="http://schemas.microsoft.com/office/drawing/2014/main" id="{47EBFB5B-7C0F-4A77-851F-48485ED551BC}"/>
                </a:ext>
              </a:extLst>
            </p:cNvPr>
            <p:cNvSpPr/>
            <p:nvPr userDrawn="1"/>
          </p:nvSpPr>
          <p:spPr>
            <a:xfrm>
              <a:off x="508548" y="42068"/>
              <a:ext cx="1160506" cy="1440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14" name="Figure">
              <a:extLst>
                <a:ext uri="{FF2B5EF4-FFF2-40B4-BE49-F238E27FC236}">
                  <a16:creationId xmlns:a16="http://schemas.microsoft.com/office/drawing/2014/main" id="{007D920C-231C-4FC5-8B68-00B94BCD4A47}"/>
                </a:ext>
              </a:extLst>
            </p:cNvPr>
            <p:cNvSpPr/>
            <p:nvPr userDrawn="1"/>
          </p:nvSpPr>
          <p:spPr>
            <a:xfrm>
              <a:off x="281512" y="274510"/>
              <a:ext cx="1716796" cy="1167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20" name="Figure">
              <a:extLst>
                <a:ext uri="{FF2B5EF4-FFF2-40B4-BE49-F238E27FC236}">
                  <a16:creationId xmlns:a16="http://schemas.microsoft.com/office/drawing/2014/main" id="{A4C9F44D-D832-4CA5-A26B-90C9BA487C2E}"/>
                </a:ext>
              </a:extLst>
            </p:cNvPr>
            <p:cNvSpPr/>
            <p:nvPr userDrawn="1"/>
          </p:nvSpPr>
          <p:spPr>
            <a:xfrm>
              <a:off x="146371" y="188020"/>
              <a:ext cx="1691421" cy="1163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7D6F654-DE12-48BB-B64A-4AF7F4AA4D91}"/>
                </a:ext>
              </a:extLst>
            </p:cNvPr>
            <p:cNvSpPr/>
            <p:nvPr userDrawn="1"/>
          </p:nvSpPr>
          <p:spPr>
            <a:xfrm>
              <a:off x="1200471" y="1"/>
              <a:ext cx="316203" cy="166565"/>
            </a:xfrm>
            <a:custGeom>
              <a:avLst/>
              <a:gdLst>
                <a:gd name="connsiteX0" fmla="*/ 37390 w 316203"/>
                <a:gd name="connsiteY0" fmla="*/ 0 h 166565"/>
                <a:gd name="connsiteX1" fmla="*/ 312226 w 316203"/>
                <a:gd name="connsiteY1" fmla="*/ 0 h 166565"/>
                <a:gd name="connsiteX2" fmla="*/ 316203 w 316203"/>
                <a:gd name="connsiteY2" fmla="*/ 45183 h 166565"/>
                <a:gd name="connsiteX3" fmla="*/ 288596 w 316203"/>
                <a:gd name="connsiteY3" fmla="*/ 100259 h 166565"/>
                <a:gd name="connsiteX4" fmla="*/ 21569 w 316203"/>
                <a:gd name="connsiteY4" fmla="*/ 146208 h 166565"/>
                <a:gd name="connsiteX5" fmla="*/ 3389 w 316203"/>
                <a:gd name="connsiteY5" fmla="*/ 60535 h 16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203" h="166565">
                  <a:moveTo>
                    <a:pt x="37390" y="0"/>
                  </a:moveTo>
                  <a:lnTo>
                    <a:pt x="312226" y="0"/>
                  </a:lnTo>
                  <a:lnTo>
                    <a:pt x="316203" y="45183"/>
                  </a:lnTo>
                  <a:cubicBezTo>
                    <a:pt x="313161" y="64314"/>
                    <a:pt x="304680" y="83098"/>
                    <a:pt x="288596" y="100259"/>
                  </a:cubicBezTo>
                  <a:cubicBezTo>
                    <a:pt x="224280" y="168378"/>
                    <a:pt x="62643" y="184592"/>
                    <a:pt x="21569" y="146208"/>
                  </a:cubicBezTo>
                  <a:cubicBezTo>
                    <a:pt x="1024" y="127024"/>
                    <a:pt x="-4382" y="95672"/>
                    <a:pt x="3389" y="60535"/>
                  </a:cubicBez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23" name="Figure">
              <a:extLst>
                <a:ext uri="{FF2B5EF4-FFF2-40B4-BE49-F238E27FC236}">
                  <a16:creationId xmlns:a16="http://schemas.microsoft.com/office/drawing/2014/main" id="{41FC2B7D-9C1B-4198-B4DE-CFB6BD4754D3}"/>
                </a:ext>
              </a:extLst>
            </p:cNvPr>
            <p:cNvSpPr/>
            <p:nvPr userDrawn="1"/>
          </p:nvSpPr>
          <p:spPr>
            <a:xfrm>
              <a:off x="38258" y="869128"/>
              <a:ext cx="211622" cy="215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24" name="Figure">
              <a:extLst>
                <a:ext uri="{FF2B5EF4-FFF2-40B4-BE49-F238E27FC236}">
                  <a16:creationId xmlns:a16="http://schemas.microsoft.com/office/drawing/2014/main" id="{64E60097-CCC4-4415-9FB2-907ED9556A47}"/>
                </a:ext>
              </a:extLst>
            </p:cNvPr>
            <p:cNvSpPr/>
            <p:nvPr userDrawn="1"/>
          </p:nvSpPr>
          <p:spPr>
            <a:xfrm>
              <a:off x="1692380" y="101530"/>
              <a:ext cx="146090" cy="139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6" y="136533"/>
            <a:ext cx="8428529" cy="113223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8558" y="141289"/>
            <a:ext cx="1163047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4051" b="1">
                <a:ea typeface="+mj-ea"/>
                <a:cs typeface="+mj-cs"/>
              </a:defRPr>
            </a:lvl1pPr>
          </a:lstStyle>
          <a:p>
            <a:pPr marL="171442" lvl="0" indent="-171442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605183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D417A-FFFC-4C38-B511-2722630C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8D7D-4E0A-454B-A79D-902EC54D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4BDBD-06AB-4C31-B0F2-5DD5B4BE0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11E0C-F3A6-4B16-B9AB-5E3667F0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38BFA-BFF6-490C-A0BA-416294EF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F87B-2F0A-4942-B880-E8B34C5B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84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D006-0636-42F1-9CDF-76666726A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36E0F-BBDE-45B8-A505-73F0AE507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8661E-F16E-4409-B697-46876AB7A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D03C0-D476-4B22-AB2A-BA13BA5C62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A3DD0-1B03-47CD-9B52-1B55BFD74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A505A7-5B4D-4CC0-855A-D8B27D3C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BB9F58-8B33-4A6B-83B6-DACBFF55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49A68-E101-43C8-B949-D8505E24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675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187B-8DFC-4E18-8A9E-DEF483D4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F1B9-C192-4ED5-8F68-EECA74181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9952C-E188-44F7-B6AC-FEAD53B95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82" indent="0">
              <a:buNone/>
              <a:defRPr sz="1051"/>
            </a:lvl2pPr>
            <a:lvl3pPr marL="685766" indent="0">
              <a:buNone/>
              <a:defRPr sz="900"/>
            </a:lvl3pPr>
            <a:lvl4pPr marL="1028649" indent="0">
              <a:buNone/>
              <a:defRPr sz="751"/>
            </a:lvl4pPr>
            <a:lvl5pPr marL="1371532" indent="0">
              <a:buNone/>
              <a:defRPr sz="751"/>
            </a:lvl5pPr>
            <a:lvl6pPr marL="1714414" indent="0">
              <a:buNone/>
              <a:defRPr sz="751"/>
            </a:lvl6pPr>
            <a:lvl7pPr marL="2057298" indent="0">
              <a:buNone/>
              <a:defRPr sz="751"/>
            </a:lvl7pPr>
            <a:lvl8pPr marL="2400180" indent="0">
              <a:buNone/>
              <a:defRPr sz="751"/>
            </a:lvl8pPr>
            <a:lvl9pPr marL="2743062" indent="0">
              <a:buNone/>
              <a:defRPr sz="75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02327-A8DE-42E1-B8ED-620CCCFD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43995-4F62-42E0-B06A-F6DF5AE8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A0555-7BBD-4C3E-81F3-FF0C1E2D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40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A3C7-7567-46E4-A65B-A3825FBD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0830-2640-4EEC-B623-30A512C0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8248" y="6356358"/>
            <a:ext cx="3025552" cy="3651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2CFBFD-078F-46CF-B89A-80455E04CC8C}"/>
              </a:ext>
            </a:extLst>
          </p:cNvPr>
          <p:cNvGrpSpPr/>
          <p:nvPr/>
        </p:nvGrpSpPr>
        <p:grpSpPr>
          <a:xfrm>
            <a:off x="263563" y="114056"/>
            <a:ext cx="10813743" cy="6629895"/>
            <a:chOff x="1921112" y="114053"/>
            <a:chExt cx="8110307" cy="6629895"/>
          </a:xfrm>
        </p:grpSpPr>
        <p:sp>
          <p:nvSpPr>
            <p:cNvPr id="14" name="Figure">
              <a:extLst>
                <a:ext uri="{FF2B5EF4-FFF2-40B4-BE49-F238E27FC236}">
                  <a16:creationId xmlns:a16="http://schemas.microsoft.com/office/drawing/2014/main" id="{3775212E-68E8-48EA-9CD8-4375E7F97829}"/>
                </a:ext>
              </a:extLst>
            </p:cNvPr>
            <p:cNvSpPr/>
            <p:nvPr userDrawn="1"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15" name="Figure">
              <a:extLst>
                <a:ext uri="{FF2B5EF4-FFF2-40B4-BE49-F238E27FC236}">
                  <a16:creationId xmlns:a16="http://schemas.microsoft.com/office/drawing/2014/main" id="{9266A2D6-572A-4FFB-87C7-3B74291C6BE6}"/>
                </a:ext>
              </a:extLst>
            </p:cNvPr>
            <p:cNvSpPr/>
            <p:nvPr userDrawn="1"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16" name="Figure">
              <a:extLst>
                <a:ext uri="{FF2B5EF4-FFF2-40B4-BE49-F238E27FC236}">
                  <a16:creationId xmlns:a16="http://schemas.microsoft.com/office/drawing/2014/main" id="{1DC574F3-A60C-404E-83B1-315DDE56B489}"/>
                </a:ext>
              </a:extLst>
            </p:cNvPr>
            <p:cNvSpPr/>
            <p:nvPr userDrawn="1"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17" name="Figure">
              <a:extLst>
                <a:ext uri="{FF2B5EF4-FFF2-40B4-BE49-F238E27FC236}">
                  <a16:creationId xmlns:a16="http://schemas.microsoft.com/office/drawing/2014/main" id="{968D71C5-74D9-42A6-A59B-1112D89801F5}"/>
                </a:ext>
              </a:extLst>
            </p:cNvPr>
            <p:cNvSpPr/>
            <p:nvPr userDrawn="1"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18" name="Figure">
              <a:extLst>
                <a:ext uri="{FF2B5EF4-FFF2-40B4-BE49-F238E27FC236}">
                  <a16:creationId xmlns:a16="http://schemas.microsoft.com/office/drawing/2014/main" id="{84F39031-09C1-41F7-B020-01181D890891}"/>
                </a:ext>
              </a:extLst>
            </p:cNvPr>
            <p:cNvSpPr/>
            <p:nvPr userDrawn="1"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19" name="Figure">
              <a:extLst>
                <a:ext uri="{FF2B5EF4-FFF2-40B4-BE49-F238E27FC236}">
                  <a16:creationId xmlns:a16="http://schemas.microsoft.com/office/drawing/2014/main" id="{057374AB-D878-4361-8464-D856CF507241}"/>
                </a:ext>
              </a:extLst>
            </p:cNvPr>
            <p:cNvSpPr/>
            <p:nvPr userDrawn="1"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DD5F3466-D89A-4CDA-87BE-31785CFD3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7373" y="2072667"/>
            <a:ext cx="6677259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442DEDC-1F23-4F4C-B36C-16B96284F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7373" y="4552342"/>
            <a:ext cx="6677259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</a:defRPr>
            </a:lvl1pPr>
            <a:lvl2pPr marL="342882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027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63F18-26BE-440C-8365-DBFFCAFF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0AD9F-8698-4DE9-B5C3-5A411C6C5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F8511-FDD6-4BC9-9817-97FAF38EE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82" indent="0">
              <a:buNone/>
              <a:defRPr sz="1051"/>
            </a:lvl2pPr>
            <a:lvl3pPr marL="685766" indent="0">
              <a:buNone/>
              <a:defRPr sz="900"/>
            </a:lvl3pPr>
            <a:lvl4pPr marL="1028649" indent="0">
              <a:buNone/>
              <a:defRPr sz="751"/>
            </a:lvl4pPr>
            <a:lvl5pPr marL="1371532" indent="0">
              <a:buNone/>
              <a:defRPr sz="751"/>
            </a:lvl5pPr>
            <a:lvl6pPr marL="1714414" indent="0">
              <a:buNone/>
              <a:defRPr sz="751"/>
            </a:lvl6pPr>
            <a:lvl7pPr marL="2057298" indent="0">
              <a:buNone/>
              <a:defRPr sz="751"/>
            </a:lvl7pPr>
            <a:lvl8pPr marL="2400180" indent="0">
              <a:buNone/>
              <a:defRPr sz="751"/>
            </a:lvl8pPr>
            <a:lvl9pPr marL="2743062" indent="0">
              <a:buNone/>
              <a:defRPr sz="75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E8457-7F83-48BF-B23C-E2D90546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49A64-2BF7-4F52-8193-200FAF37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E87D1-7122-4984-8CBE-AAA7EC69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419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5A18-C7BB-4A58-BFDC-25892F9D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CCC6E-55D7-4343-85BB-C0C54327A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68ACC-43DC-4377-8A40-C0B6C151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7C815-BA82-4032-9939-8245E0FB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D39EA-5B18-4FD5-A2CE-AEC5F7F8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4109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5393DF-F0D3-438F-A020-FADDF18C8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6B2C9-FF10-47A1-BB7D-7B37D1FBB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18FE7-5958-4284-9AC4-3C364206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196B1-38F8-4FA2-9040-4D7BE424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1661-8695-4862-93E8-E000D83F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43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ransition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accent2"/>
                </a:solidFill>
              </a:defRPr>
            </a:lvl1pPr>
            <a:lvl2pPr marL="342882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57867" y="6216536"/>
            <a:ext cx="2170364" cy="451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0731349" y="4937768"/>
            <a:ext cx="1460651" cy="108352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7696551" y="6336797"/>
            <a:ext cx="1470980" cy="307777"/>
            <a:chOff x="8616280" y="6285754"/>
            <a:chExt cx="1103235" cy="30777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8616280" y="6285754"/>
              <a:ext cx="11032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2">
                      <a:lumMod val="75000"/>
                    </a:schemeClr>
                  </a:solidFill>
                </a:rPr>
                <a:t>Made with       by </a:t>
              </a:r>
            </a:p>
          </p:txBody>
        </p:sp>
        <p:sp>
          <p:nvSpPr>
            <p:cNvPr id="11" name="Freeform 290"/>
            <p:cNvSpPr/>
            <p:nvPr userDrawn="1"/>
          </p:nvSpPr>
          <p:spPr>
            <a:xfrm>
              <a:off x="9544347" y="6374509"/>
              <a:ext cx="152053" cy="130265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717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0731349" y="5774480"/>
            <a:ext cx="1460651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731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56" y="6214075"/>
            <a:ext cx="162777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786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376" y="228855"/>
            <a:ext cx="11233248" cy="954108"/>
          </a:xfrm>
        </p:spPr>
        <p:txBody>
          <a:bodyPr wrap="square" anchor="b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56" y="6214075"/>
            <a:ext cx="1627773" cy="4511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94" y="1426467"/>
            <a:ext cx="6338473" cy="523874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489943" y="1700811"/>
            <a:ext cx="5616575" cy="31680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357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Inser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352" y="2101454"/>
            <a:ext cx="5112568" cy="2387600"/>
          </a:xfrm>
        </p:spPr>
        <p:txBody>
          <a:bodyPr anchor="b"/>
          <a:lstStyle>
            <a:lvl1pPr algn="ctr">
              <a:defRPr sz="6000" cap="all" baseline="0">
                <a:solidFill>
                  <a:srgbClr val="1E263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352" y="4581128"/>
            <a:ext cx="5112568" cy="1655763"/>
          </a:xfrm>
        </p:spPr>
        <p:txBody>
          <a:bodyPr/>
          <a:lstStyle>
            <a:lvl1pPr marL="0" indent="0" algn="ctr">
              <a:buNone/>
              <a:defRPr sz="2400" cap="all" baseline="0">
                <a:solidFill>
                  <a:srgbClr val="1E2631"/>
                </a:solidFill>
                <a:latin typeface="+mn-lt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757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Inser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39716" y="764704"/>
            <a:ext cx="5112568" cy="2387600"/>
          </a:xfrm>
        </p:spPr>
        <p:txBody>
          <a:bodyPr anchor="b"/>
          <a:lstStyle>
            <a:lvl1pPr algn="ctr">
              <a:defRPr sz="6000" cap="all" baseline="0">
                <a:solidFill>
                  <a:srgbClr val="1E263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39716" y="3244378"/>
            <a:ext cx="5112568" cy="1655763"/>
          </a:xfrm>
        </p:spPr>
        <p:txBody>
          <a:bodyPr/>
          <a:lstStyle>
            <a:lvl1pPr marL="0" indent="0" algn="ctr">
              <a:buNone/>
              <a:defRPr sz="2400" cap="all" baseline="0">
                <a:solidFill>
                  <a:srgbClr val="1E2631"/>
                </a:solidFill>
                <a:latin typeface="+mn-lt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381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832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8580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ig Le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4" y="1709746"/>
            <a:ext cx="5552183" cy="2852737"/>
          </a:xfrm>
        </p:spPr>
        <p:txBody>
          <a:bodyPr lIns="0" anchor="b">
            <a:noAutofit/>
          </a:bodyPr>
          <a:lstStyle>
            <a:lvl1pPr>
              <a:defRPr sz="9600" cap="all" baseline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88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500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w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6" y="136533"/>
            <a:ext cx="8428529" cy="113223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56"/>
            <a:ext cx="10515600" cy="4116115"/>
          </a:xfrm>
        </p:spPr>
        <p:txBody>
          <a:bodyPr>
            <a:normAutofit/>
          </a:bodyPr>
          <a:lstStyle>
            <a:lvl1pPr marL="427413" indent="-427413"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2700"/>
            </a:lvl1pPr>
            <a:lvl2pPr marL="514326" indent="-171442"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2400"/>
            </a:lvl2pPr>
            <a:lvl3pPr marL="857208" indent="-171442"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2100"/>
            </a:lvl3pPr>
            <a:lvl4pPr marL="1200091" indent="-171442"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1800"/>
            </a:lvl4pPr>
            <a:lvl5pPr marL="1542973" indent="-171442"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18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8558" y="141289"/>
            <a:ext cx="1163047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4051" b="1">
                <a:ea typeface="+mj-ea"/>
                <a:cs typeface="+mj-cs"/>
              </a:defRPr>
            </a:lvl1pPr>
          </a:lstStyle>
          <a:p>
            <a:pPr marL="171442" lvl="0" indent="-171442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3070497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4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66B9AB6-2D94-4DD9-B990-2F9EEFA54A26}"/>
              </a:ext>
            </a:extLst>
          </p:cNvPr>
          <p:cNvGrpSpPr/>
          <p:nvPr/>
        </p:nvGrpSpPr>
        <p:grpSpPr>
          <a:xfrm>
            <a:off x="51011" y="8"/>
            <a:ext cx="2613400" cy="1482171"/>
            <a:chOff x="38258" y="1"/>
            <a:chExt cx="1960050" cy="1482171"/>
          </a:xfrm>
        </p:grpSpPr>
        <p:sp>
          <p:nvSpPr>
            <p:cNvPr id="27" name="Figure">
              <a:extLst>
                <a:ext uri="{FF2B5EF4-FFF2-40B4-BE49-F238E27FC236}">
                  <a16:creationId xmlns:a16="http://schemas.microsoft.com/office/drawing/2014/main" id="{F0B07676-AA8F-4ECD-8F72-D483096CFB93}"/>
                </a:ext>
              </a:extLst>
            </p:cNvPr>
            <p:cNvSpPr/>
            <p:nvPr userDrawn="1"/>
          </p:nvSpPr>
          <p:spPr>
            <a:xfrm>
              <a:off x="508548" y="42068"/>
              <a:ext cx="1160506" cy="1440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28" name="Figure">
              <a:extLst>
                <a:ext uri="{FF2B5EF4-FFF2-40B4-BE49-F238E27FC236}">
                  <a16:creationId xmlns:a16="http://schemas.microsoft.com/office/drawing/2014/main" id="{57A716BC-23D1-44B9-8175-6D3B65F05F5D}"/>
                </a:ext>
              </a:extLst>
            </p:cNvPr>
            <p:cNvSpPr/>
            <p:nvPr userDrawn="1"/>
          </p:nvSpPr>
          <p:spPr>
            <a:xfrm>
              <a:off x="281512" y="274510"/>
              <a:ext cx="1716796" cy="1167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29" name="Figure">
              <a:extLst>
                <a:ext uri="{FF2B5EF4-FFF2-40B4-BE49-F238E27FC236}">
                  <a16:creationId xmlns:a16="http://schemas.microsoft.com/office/drawing/2014/main" id="{AE702A63-3D5C-4539-B7BC-96A1FA5E08EB}"/>
                </a:ext>
              </a:extLst>
            </p:cNvPr>
            <p:cNvSpPr/>
            <p:nvPr userDrawn="1"/>
          </p:nvSpPr>
          <p:spPr>
            <a:xfrm>
              <a:off x="146371" y="188020"/>
              <a:ext cx="1691421" cy="1163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C2353EE-FE09-4612-B6EA-8EFE65E3BD33}"/>
                </a:ext>
              </a:extLst>
            </p:cNvPr>
            <p:cNvSpPr/>
            <p:nvPr userDrawn="1"/>
          </p:nvSpPr>
          <p:spPr>
            <a:xfrm>
              <a:off x="1200471" y="1"/>
              <a:ext cx="316203" cy="166565"/>
            </a:xfrm>
            <a:custGeom>
              <a:avLst/>
              <a:gdLst>
                <a:gd name="connsiteX0" fmla="*/ 37390 w 316203"/>
                <a:gd name="connsiteY0" fmla="*/ 0 h 166565"/>
                <a:gd name="connsiteX1" fmla="*/ 312226 w 316203"/>
                <a:gd name="connsiteY1" fmla="*/ 0 h 166565"/>
                <a:gd name="connsiteX2" fmla="*/ 316203 w 316203"/>
                <a:gd name="connsiteY2" fmla="*/ 45183 h 166565"/>
                <a:gd name="connsiteX3" fmla="*/ 288596 w 316203"/>
                <a:gd name="connsiteY3" fmla="*/ 100259 h 166565"/>
                <a:gd name="connsiteX4" fmla="*/ 21569 w 316203"/>
                <a:gd name="connsiteY4" fmla="*/ 146208 h 166565"/>
                <a:gd name="connsiteX5" fmla="*/ 3389 w 316203"/>
                <a:gd name="connsiteY5" fmla="*/ 60535 h 16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203" h="166565">
                  <a:moveTo>
                    <a:pt x="37390" y="0"/>
                  </a:moveTo>
                  <a:lnTo>
                    <a:pt x="312226" y="0"/>
                  </a:lnTo>
                  <a:lnTo>
                    <a:pt x="316203" y="45183"/>
                  </a:lnTo>
                  <a:cubicBezTo>
                    <a:pt x="313161" y="64314"/>
                    <a:pt x="304680" y="83098"/>
                    <a:pt x="288596" y="100259"/>
                  </a:cubicBezTo>
                  <a:cubicBezTo>
                    <a:pt x="224280" y="168378"/>
                    <a:pt x="62643" y="184592"/>
                    <a:pt x="21569" y="146208"/>
                  </a:cubicBezTo>
                  <a:cubicBezTo>
                    <a:pt x="1024" y="127024"/>
                    <a:pt x="-4382" y="95672"/>
                    <a:pt x="3389" y="60535"/>
                  </a:cubicBez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31" name="Figure">
              <a:extLst>
                <a:ext uri="{FF2B5EF4-FFF2-40B4-BE49-F238E27FC236}">
                  <a16:creationId xmlns:a16="http://schemas.microsoft.com/office/drawing/2014/main" id="{7AC1DA73-26F1-4A2C-885D-CE108925C12D}"/>
                </a:ext>
              </a:extLst>
            </p:cNvPr>
            <p:cNvSpPr/>
            <p:nvPr userDrawn="1"/>
          </p:nvSpPr>
          <p:spPr>
            <a:xfrm>
              <a:off x="38258" y="869128"/>
              <a:ext cx="211622" cy="215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32" name="Figure">
              <a:extLst>
                <a:ext uri="{FF2B5EF4-FFF2-40B4-BE49-F238E27FC236}">
                  <a16:creationId xmlns:a16="http://schemas.microsoft.com/office/drawing/2014/main" id="{43210743-B29B-4BDA-9E80-D2292722BA14}"/>
                </a:ext>
              </a:extLst>
            </p:cNvPr>
            <p:cNvSpPr/>
            <p:nvPr userDrawn="1"/>
          </p:nvSpPr>
          <p:spPr>
            <a:xfrm>
              <a:off x="1692380" y="101530"/>
              <a:ext cx="146090" cy="139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6" y="136533"/>
            <a:ext cx="8428529" cy="113223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56"/>
            <a:ext cx="10515600" cy="4116115"/>
          </a:xfrm>
        </p:spPr>
        <p:txBody>
          <a:bodyPr>
            <a:normAutofit/>
          </a:bodyPr>
          <a:lstStyle>
            <a:lvl1pPr marL="427413" indent="-427413"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2700"/>
            </a:lvl1pPr>
            <a:lvl2pPr marL="514326" indent="-171442"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2400"/>
            </a:lvl2pPr>
            <a:lvl3pPr marL="857208" indent="-171442"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2100"/>
            </a:lvl3pPr>
            <a:lvl4pPr marL="1200091" indent="-171442"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1800"/>
            </a:lvl4pPr>
            <a:lvl5pPr marL="1542973" indent="-171442"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18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8558" y="141289"/>
            <a:ext cx="1163047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4051" b="1">
                <a:ea typeface="+mj-ea"/>
                <a:cs typeface="+mj-cs"/>
              </a:defRPr>
            </a:lvl1pPr>
          </a:lstStyle>
          <a:p>
            <a:pPr marL="171442" lvl="0" indent="-171442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102357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 Number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7A19E69-CF76-4473-8B79-978FAF18F5CB}"/>
              </a:ext>
            </a:extLst>
          </p:cNvPr>
          <p:cNvGrpSpPr/>
          <p:nvPr/>
        </p:nvGrpSpPr>
        <p:grpSpPr>
          <a:xfrm>
            <a:off x="51011" y="8"/>
            <a:ext cx="2613400" cy="1482171"/>
            <a:chOff x="38258" y="1"/>
            <a:chExt cx="1960050" cy="1482171"/>
          </a:xfrm>
        </p:grpSpPr>
        <p:sp>
          <p:nvSpPr>
            <p:cNvPr id="14" name="Figure">
              <a:extLst>
                <a:ext uri="{FF2B5EF4-FFF2-40B4-BE49-F238E27FC236}">
                  <a16:creationId xmlns:a16="http://schemas.microsoft.com/office/drawing/2014/main" id="{332BEAC1-1291-4C65-9331-6C30D45A2209}"/>
                </a:ext>
              </a:extLst>
            </p:cNvPr>
            <p:cNvSpPr/>
            <p:nvPr userDrawn="1"/>
          </p:nvSpPr>
          <p:spPr>
            <a:xfrm>
              <a:off x="508548" y="42068"/>
              <a:ext cx="1160506" cy="1440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17" name="Figure">
              <a:extLst>
                <a:ext uri="{FF2B5EF4-FFF2-40B4-BE49-F238E27FC236}">
                  <a16:creationId xmlns:a16="http://schemas.microsoft.com/office/drawing/2014/main" id="{0F02ACD5-CC39-4E2D-BF29-DBC03C7CB061}"/>
                </a:ext>
              </a:extLst>
            </p:cNvPr>
            <p:cNvSpPr/>
            <p:nvPr userDrawn="1"/>
          </p:nvSpPr>
          <p:spPr>
            <a:xfrm>
              <a:off x="281512" y="274510"/>
              <a:ext cx="1716796" cy="1167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20" name="Figure">
              <a:extLst>
                <a:ext uri="{FF2B5EF4-FFF2-40B4-BE49-F238E27FC236}">
                  <a16:creationId xmlns:a16="http://schemas.microsoft.com/office/drawing/2014/main" id="{DD143982-05B2-46AF-8566-31619551C533}"/>
                </a:ext>
              </a:extLst>
            </p:cNvPr>
            <p:cNvSpPr/>
            <p:nvPr userDrawn="1"/>
          </p:nvSpPr>
          <p:spPr>
            <a:xfrm>
              <a:off x="146371" y="188020"/>
              <a:ext cx="1691421" cy="1163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BCADB7D-5944-4720-9CDE-C0D004CA299D}"/>
                </a:ext>
              </a:extLst>
            </p:cNvPr>
            <p:cNvSpPr/>
            <p:nvPr userDrawn="1"/>
          </p:nvSpPr>
          <p:spPr>
            <a:xfrm>
              <a:off x="1200471" y="1"/>
              <a:ext cx="316203" cy="166565"/>
            </a:xfrm>
            <a:custGeom>
              <a:avLst/>
              <a:gdLst>
                <a:gd name="connsiteX0" fmla="*/ 37390 w 316203"/>
                <a:gd name="connsiteY0" fmla="*/ 0 h 166565"/>
                <a:gd name="connsiteX1" fmla="*/ 312226 w 316203"/>
                <a:gd name="connsiteY1" fmla="*/ 0 h 166565"/>
                <a:gd name="connsiteX2" fmla="*/ 316203 w 316203"/>
                <a:gd name="connsiteY2" fmla="*/ 45183 h 166565"/>
                <a:gd name="connsiteX3" fmla="*/ 288596 w 316203"/>
                <a:gd name="connsiteY3" fmla="*/ 100259 h 166565"/>
                <a:gd name="connsiteX4" fmla="*/ 21569 w 316203"/>
                <a:gd name="connsiteY4" fmla="*/ 146208 h 166565"/>
                <a:gd name="connsiteX5" fmla="*/ 3389 w 316203"/>
                <a:gd name="connsiteY5" fmla="*/ 60535 h 16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203" h="166565">
                  <a:moveTo>
                    <a:pt x="37390" y="0"/>
                  </a:moveTo>
                  <a:lnTo>
                    <a:pt x="312226" y="0"/>
                  </a:lnTo>
                  <a:lnTo>
                    <a:pt x="316203" y="45183"/>
                  </a:lnTo>
                  <a:cubicBezTo>
                    <a:pt x="313161" y="64314"/>
                    <a:pt x="304680" y="83098"/>
                    <a:pt x="288596" y="100259"/>
                  </a:cubicBezTo>
                  <a:cubicBezTo>
                    <a:pt x="224280" y="168378"/>
                    <a:pt x="62643" y="184592"/>
                    <a:pt x="21569" y="146208"/>
                  </a:cubicBezTo>
                  <a:cubicBezTo>
                    <a:pt x="1024" y="127024"/>
                    <a:pt x="-4382" y="95672"/>
                    <a:pt x="3389" y="60535"/>
                  </a:cubicBez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24" name="Figure">
              <a:extLst>
                <a:ext uri="{FF2B5EF4-FFF2-40B4-BE49-F238E27FC236}">
                  <a16:creationId xmlns:a16="http://schemas.microsoft.com/office/drawing/2014/main" id="{4E33CFDC-D398-45CD-B14F-E39F7129E481}"/>
                </a:ext>
              </a:extLst>
            </p:cNvPr>
            <p:cNvSpPr/>
            <p:nvPr userDrawn="1"/>
          </p:nvSpPr>
          <p:spPr>
            <a:xfrm>
              <a:off x="38258" y="869128"/>
              <a:ext cx="211622" cy="215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  <p:sp>
          <p:nvSpPr>
            <p:cNvPr id="25" name="Figure">
              <a:extLst>
                <a:ext uri="{FF2B5EF4-FFF2-40B4-BE49-F238E27FC236}">
                  <a16:creationId xmlns:a16="http://schemas.microsoft.com/office/drawing/2014/main" id="{FBB15AA5-665C-49CE-AEA7-7E55D06A1BEF}"/>
                </a:ext>
              </a:extLst>
            </p:cNvPr>
            <p:cNvSpPr/>
            <p:nvPr userDrawn="1"/>
          </p:nvSpPr>
          <p:spPr>
            <a:xfrm>
              <a:off x="1692380" y="101530"/>
              <a:ext cx="146090" cy="139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178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조선일보명조" panose="02030304000000000000" pitchFamily="18" charset="-127"/>
                <a:sym typeface="Gill San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6" y="136533"/>
            <a:ext cx="8428529" cy="113223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56"/>
            <a:ext cx="10515600" cy="4116115"/>
          </a:xfrm>
        </p:spPr>
        <p:txBody>
          <a:bodyPr>
            <a:normAutofit/>
          </a:bodyPr>
          <a:lstStyle>
            <a:lvl1pPr marL="427413" indent="-427413"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27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514326" indent="-171442"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2400">
                <a:solidFill>
                  <a:schemeClr val="accent5">
                    <a:lumMod val="20000"/>
                    <a:lumOff val="80000"/>
                  </a:schemeClr>
                </a:solidFill>
              </a:defRPr>
            </a:lvl2pPr>
            <a:lvl3pPr marL="857208" indent="-171442"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2100">
                <a:solidFill>
                  <a:schemeClr val="accent5">
                    <a:lumMod val="20000"/>
                    <a:lumOff val="80000"/>
                  </a:schemeClr>
                </a:solidFill>
              </a:defRPr>
            </a:lvl3pPr>
            <a:lvl4pPr marL="1200091" indent="-171442"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1800">
                <a:solidFill>
                  <a:schemeClr val="accent5">
                    <a:lumMod val="20000"/>
                    <a:lumOff val="80000"/>
                  </a:schemeClr>
                </a:solidFill>
              </a:defRPr>
            </a:lvl4pPr>
            <a:lvl5pPr marL="1542973" indent="-171442"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1800">
                <a:solidFill>
                  <a:schemeClr val="accent5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8558" y="141289"/>
            <a:ext cx="1163047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4051" b="1">
                <a:ea typeface="+mj-ea"/>
                <a:cs typeface="+mj-cs"/>
              </a:defRPr>
            </a:lvl1pPr>
          </a:lstStyle>
          <a:p>
            <a:pPr marL="171442" lvl="0" indent="-171442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495721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88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2F7B406-3085-492E-B09E-2978F9D1569F}"/>
              </a:ext>
            </a:extLst>
          </p:cNvPr>
          <p:cNvSpPr/>
          <p:nvPr/>
        </p:nvSpPr>
        <p:spPr>
          <a:xfrm>
            <a:off x="7022084" y="1"/>
            <a:ext cx="5169917" cy="4122729"/>
          </a:xfrm>
          <a:custGeom>
            <a:avLst/>
            <a:gdLst>
              <a:gd name="connsiteX0" fmla="*/ 21526 w 3877438"/>
              <a:gd name="connsiteY0" fmla="*/ 0 h 4122729"/>
              <a:gd name="connsiteX1" fmla="*/ 3877438 w 3877438"/>
              <a:gd name="connsiteY1" fmla="*/ 0 h 4122729"/>
              <a:gd name="connsiteX2" fmla="*/ 3877438 w 3877438"/>
              <a:gd name="connsiteY2" fmla="*/ 4044676 h 4122729"/>
              <a:gd name="connsiteX3" fmla="*/ 3833579 w 3877438"/>
              <a:gd name="connsiteY3" fmla="*/ 4062946 h 4122729"/>
              <a:gd name="connsiteX4" fmla="*/ 3588321 w 3877438"/>
              <a:gd name="connsiteY4" fmla="*/ 4116891 h 4122729"/>
              <a:gd name="connsiteX5" fmla="*/ 12337 w 3877438"/>
              <a:gd name="connsiteY5" fmla="*/ 545294 h 4122729"/>
              <a:gd name="connsiteX6" fmla="*/ 13471 w 3877438"/>
              <a:gd name="connsiteY6" fmla="*/ 50534 h 412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77438" h="4122729">
                <a:moveTo>
                  <a:pt x="21526" y="0"/>
                </a:moveTo>
                <a:lnTo>
                  <a:pt x="3877438" y="0"/>
                </a:lnTo>
                <a:lnTo>
                  <a:pt x="3877438" y="4044676"/>
                </a:lnTo>
                <a:lnTo>
                  <a:pt x="3833579" y="4062946"/>
                </a:lnTo>
                <a:cubicBezTo>
                  <a:pt x="3756373" y="4089915"/>
                  <a:pt x="3674692" y="4108199"/>
                  <a:pt x="3588321" y="4116891"/>
                </a:cubicBezTo>
                <a:cubicBezTo>
                  <a:pt x="2206386" y="4255667"/>
                  <a:pt x="146428" y="1887402"/>
                  <a:pt x="12337" y="545294"/>
                </a:cubicBezTo>
                <a:cubicBezTo>
                  <a:pt x="-4730" y="377569"/>
                  <a:pt x="-3844" y="212049"/>
                  <a:pt x="13471" y="5053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9C9573A-2203-40B1-9B26-BB3DF93CCF9C}"/>
              </a:ext>
            </a:extLst>
          </p:cNvPr>
          <p:cNvSpPr/>
          <p:nvPr/>
        </p:nvSpPr>
        <p:spPr>
          <a:xfrm>
            <a:off x="5703805" y="2"/>
            <a:ext cx="6488195" cy="3946405"/>
          </a:xfrm>
          <a:custGeom>
            <a:avLst/>
            <a:gdLst>
              <a:gd name="connsiteX0" fmla="*/ 1753250 w 4866146"/>
              <a:gd name="connsiteY0" fmla="*/ 0 h 3946405"/>
              <a:gd name="connsiteX1" fmla="*/ 4866146 w 4866146"/>
              <a:gd name="connsiteY1" fmla="*/ 0 h 3946405"/>
              <a:gd name="connsiteX2" fmla="*/ 4866146 w 4866146"/>
              <a:gd name="connsiteY2" fmla="*/ 3597362 h 3946405"/>
              <a:gd name="connsiteX3" fmla="*/ 4779219 w 4866146"/>
              <a:gd name="connsiteY3" fmla="*/ 3629181 h 3946405"/>
              <a:gd name="connsiteX4" fmla="*/ 3855483 w 4866146"/>
              <a:gd name="connsiteY4" fmla="*/ 3861277 h 3946405"/>
              <a:gd name="connsiteX5" fmla="*/ 93577 w 4866146"/>
              <a:gd name="connsiteY5" fmla="*/ 2947847 h 3946405"/>
              <a:gd name="connsiteX6" fmla="*/ 1703277 w 4866146"/>
              <a:gd name="connsiteY6" fmla="*/ 35271 h 394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6146" h="3946405">
                <a:moveTo>
                  <a:pt x="1753250" y="0"/>
                </a:moveTo>
                <a:lnTo>
                  <a:pt x="4866146" y="0"/>
                </a:lnTo>
                <a:lnTo>
                  <a:pt x="4866146" y="3597362"/>
                </a:lnTo>
                <a:lnTo>
                  <a:pt x="4779219" y="3629181"/>
                </a:lnTo>
                <a:cubicBezTo>
                  <a:pt x="4456112" y="3737625"/>
                  <a:pt x="4140245" y="3814929"/>
                  <a:pt x="3855483" y="3861277"/>
                </a:cubicBezTo>
                <a:cubicBezTo>
                  <a:pt x="2337133" y="4108465"/>
                  <a:pt x="498547" y="3821302"/>
                  <a:pt x="93577" y="2947847"/>
                </a:cubicBezTo>
                <a:cubicBezTo>
                  <a:pt x="-291641" y="2119075"/>
                  <a:pt x="564881" y="890954"/>
                  <a:pt x="1703277" y="3527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29" name="Figure">
            <a:extLst>
              <a:ext uri="{FF2B5EF4-FFF2-40B4-BE49-F238E27FC236}">
                <a16:creationId xmlns:a16="http://schemas.microsoft.com/office/drawing/2014/main" id="{CFF2A35A-C301-467D-BDFE-B2B781444F11}"/>
              </a:ext>
            </a:extLst>
          </p:cNvPr>
          <p:cNvSpPr/>
          <p:nvPr/>
        </p:nvSpPr>
        <p:spPr>
          <a:xfrm>
            <a:off x="4291356" y="1452756"/>
            <a:ext cx="1228853" cy="93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R="0" lvl="0" indent="0" algn="ctr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30" name="Figure">
            <a:extLst>
              <a:ext uri="{FF2B5EF4-FFF2-40B4-BE49-F238E27FC236}">
                <a16:creationId xmlns:a16="http://schemas.microsoft.com/office/drawing/2014/main" id="{CE296C91-6CFC-43FC-9242-C714F05172D4}"/>
              </a:ext>
            </a:extLst>
          </p:cNvPr>
          <p:cNvSpPr/>
          <p:nvPr/>
        </p:nvSpPr>
        <p:spPr>
          <a:xfrm>
            <a:off x="10391688" y="4967843"/>
            <a:ext cx="848321" cy="605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37FE0CE-1951-45D3-8D1A-7ADD0DD8D969}"/>
              </a:ext>
            </a:extLst>
          </p:cNvPr>
          <p:cNvSpPr/>
          <p:nvPr/>
        </p:nvSpPr>
        <p:spPr>
          <a:xfrm>
            <a:off x="4919151" y="0"/>
            <a:ext cx="7272852" cy="3551472"/>
          </a:xfrm>
          <a:custGeom>
            <a:avLst/>
            <a:gdLst>
              <a:gd name="connsiteX0" fmla="*/ 83549 w 5454639"/>
              <a:gd name="connsiteY0" fmla="*/ 0 h 3551472"/>
              <a:gd name="connsiteX1" fmla="*/ 5454639 w 5454639"/>
              <a:gd name="connsiteY1" fmla="*/ 0 h 3551472"/>
              <a:gd name="connsiteX2" fmla="*/ 5454639 w 5454639"/>
              <a:gd name="connsiteY2" fmla="*/ 3218939 h 3551472"/>
              <a:gd name="connsiteX3" fmla="*/ 5364200 w 5454639"/>
              <a:gd name="connsiteY3" fmla="*/ 3268786 h 3551472"/>
              <a:gd name="connsiteX4" fmla="*/ 4240086 w 5454639"/>
              <a:gd name="connsiteY4" fmla="*/ 3551472 h 3551472"/>
              <a:gd name="connsiteX5" fmla="*/ 0 w 5454639"/>
              <a:gd name="connsiteY5" fmla="*/ 375625 h 3551472"/>
              <a:gd name="connsiteX6" fmla="*/ 79376 w 5454639"/>
              <a:gd name="connsiteY6" fmla="*/ 6954 h 355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4639" h="3551472">
                <a:moveTo>
                  <a:pt x="83549" y="0"/>
                </a:moveTo>
                <a:lnTo>
                  <a:pt x="5454639" y="0"/>
                </a:lnTo>
                <a:lnTo>
                  <a:pt x="5454639" y="3218939"/>
                </a:lnTo>
                <a:lnTo>
                  <a:pt x="5364200" y="3268786"/>
                </a:lnTo>
                <a:cubicBezTo>
                  <a:pt x="5000487" y="3447888"/>
                  <a:pt x="4616759" y="3551472"/>
                  <a:pt x="4240086" y="3551472"/>
                </a:cubicBezTo>
                <a:cubicBezTo>
                  <a:pt x="2733394" y="3551472"/>
                  <a:pt x="0" y="1894128"/>
                  <a:pt x="0" y="375625"/>
                </a:cubicBezTo>
                <a:cubicBezTo>
                  <a:pt x="0" y="233265"/>
                  <a:pt x="27831" y="111432"/>
                  <a:pt x="79376" y="6954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R="0" lvl="0" indent="0" algn="ctr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49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88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B7ECC3C-4C4D-431C-B039-1115FA527B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19151" y="0"/>
            <a:ext cx="7272852" cy="3551472"/>
          </a:xfrm>
          <a:custGeom>
            <a:avLst/>
            <a:gdLst>
              <a:gd name="connsiteX0" fmla="*/ 83549 w 5454639"/>
              <a:gd name="connsiteY0" fmla="*/ 0 h 3551472"/>
              <a:gd name="connsiteX1" fmla="*/ 5454639 w 5454639"/>
              <a:gd name="connsiteY1" fmla="*/ 0 h 3551472"/>
              <a:gd name="connsiteX2" fmla="*/ 5454639 w 5454639"/>
              <a:gd name="connsiteY2" fmla="*/ 3218939 h 3551472"/>
              <a:gd name="connsiteX3" fmla="*/ 5364200 w 5454639"/>
              <a:gd name="connsiteY3" fmla="*/ 3268786 h 3551472"/>
              <a:gd name="connsiteX4" fmla="*/ 4240086 w 5454639"/>
              <a:gd name="connsiteY4" fmla="*/ 3551472 h 3551472"/>
              <a:gd name="connsiteX5" fmla="*/ 0 w 5454639"/>
              <a:gd name="connsiteY5" fmla="*/ 375625 h 3551472"/>
              <a:gd name="connsiteX6" fmla="*/ 79376 w 5454639"/>
              <a:gd name="connsiteY6" fmla="*/ 6954 h 355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4639" h="3551472">
                <a:moveTo>
                  <a:pt x="83549" y="0"/>
                </a:moveTo>
                <a:lnTo>
                  <a:pt x="5454639" y="0"/>
                </a:lnTo>
                <a:lnTo>
                  <a:pt x="5454639" y="3218939"/>
                </a:lnTo>
                <a:lnTo>
                  <a:pt x="5364200" y="3268786"/>
                </a:lnTo>
                <a:cubicBezTo>
                  <a:pt x="5000487" y="3447888"/>
                  <a:pt x="4616759" y="3551472"/>
                  <a:pt x="4240086" y="3551472"/>
                </a:cubicBezTo>
                <a:cubicBezTo>
                  <a:pt x="2733394" y="3551472"/>
                  <a:pt x="0" y="1894128"/>
                  <a:pt x="0" y="375625"/>
                </a:cubicBezTo>
                <a:cubicBezTo>
                  <a:pt x="0" y="233265"/>
                  <a:pt x="27831" y="111432"/>
                  <a:pt x="79376" y="695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B065735-C96D-4963-83B2-125B51192331}"/>
              </a:ext>
            </a:extLst>
          </p:cNvPr>
          <p:cNvSpPr/>
          <p:nvPr/>
        </p:nvSpPr>
        <p:spPr>
          <a:xfrm>
            <a:off x="7022084" y="1"/>
            <a:ext cx="5169917" cy="4122729"/>
          </a:xfrm>
          <a:custGeom>
            <a:avLst/>
            <a:gdLst>
              <a:gd name="connsiteX0" fmla="*/ 21526 w 3877438"/>
              <a:gd name="connsiteY0" fmla="*/ 0 h 4122729"/>
              <a:gd name="connsiteX1" fmla="*/ 3877438 w 3877438"/>
              <a:gd name="connsiteY1" fmla="*/ 0 h 4122729"/>
              <a:gd name="connsiteX2" fmla="*/ 3877438 w 3877438"/>
              <a:gd name="connsiteY2" fmla="*/ 4044676 h 4122729"/>
              <a:gd name="connsiteX3" fmla="*/ 3833579 w 3877438"/>
              <a:gd name="connsiteY3" fmla="*/ 4062946 h 4122729"/>
              <a:gd name="connsiteX4" fmla="*/ 3588321 w 3877438"/>
              <a:gd name="connsiteY4" fmla="*/ 4116891 h 4122729"/>
              <a:gd name="connsiteX5" fmla="*/ 12337 w 3877438"/>
              <a:gd name="connsiteY5" fmla="*/ 545294 h 4122729"/>
              <a:gd name="connsiteX6" fmla="*/ 13471 w 3877438"/>
              <a:gd name="connsiteY6" fmla="*/ 50534 h 412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77438" h="4122729">
                <a:moveTo>
                  <a:pt x="21526" y="0"/>
                </a:moveTo>
                <a:lnTo>
                  <a:pt x="3877438" y="0"/>
                </a:lnTo>
                <a:lnTo>
                  <a:pt x="3877438" y="4044676"/>
                </a:lnTo>
                <a:lnTo>
                  <a:pt x="3833579" y="4062946"/>
                </a:lnTo>
                <a:cubicBezTo>
                  <a:pt x="3756373" y="4089915"/>
                  <a:pt x="3674692" y="4108199"/>
                  <a:pt x="3588321" y="4116891"/>
                </a:cubicBezTo>
                <a:cubicBezTo>
                  <a:pt x="2206386" y="4255667"/>
                  <a:pt x="146428" y="1887402"/>
                  <a:pt x="12337" y="545294"/>
                </a:cubicBezTo>
                <a:cubicBezTo>
                  <a:pt x="-4730" y="377569"/>
                  <a:pt x="-3844" y="212049"/>
                  <a:pt x="13471" y="5053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7ABAADA-114F-4A68-A0AC-FB26F8F83BF0}"/>
              </a:ext>
            </a:extLst>
          </p:cNvPr>
          <p:cNvSpPr/>
          <p:nvPr/>
        </p:nvSpPr>
        <p:spPr>
          <a:xfrm>
            <a:off x="5703805" y="2"/>
            <a:ext cx="6488195" cy="3946405"/>
          </a:xfrm>
          <a:custGeom>
            <a:avLst/>
            <a:gdLst>
              <a:gd name="connsiteX0" fmla="*/ 1753250 w 4866146"/>
              <a:gd name="connsiteY0" fmla="*/ 0 h 3946405"/>
              <a:gd name="connsiteX1" fmla="*/ 4866146 w 4866146"/>
              <a:gd name="connsiteY1" fmla="*/ 0 h 3946405"/>
              <a:gd name="connsiteX2" fmla="*/ 4866146 w 4866146"/>
              <a:gd name="connsiteY2" fmla="*/ 3597362 h 3946405"/>
              <a:gd name="connsiteX3" fmla="*/ 4779219 w 4866146"/>
              <a:gd name="connsiteY3" fmla="*/ 3629181 h 3946405"/>
              <a:gd name="connsiteX4" fmla="*/ 3855483 w 4866146"/>
              <a:gd name="connsiteY4" fmla="*/ 3861277 h 3946405"/>
              <a:gd name="connsiteX5" fmla="*/ 93577 w 4866146"/>
              <a:gd name="connsiteY5" fmla="*/ 2947847 h 3946405"/>
              <a:gd name="connsiteX6" fmla="*/ 1703277 w 4866146"/>
              <a:gd name="connsiteY6" fmla="*/ 35271 h 394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6146" h="3946405">
                <a:moveTo>
                  <a:pt x="1753250" y="0"/>
                </a:moveTo>
                <a:lnTo>
                  <a:pt x="4866146" y="0"/>
                </a:lnTo>
                <a:lnTo>
                  <a:pt x="4866146" y="3597362"/>
                </a:lnTo>
                <a:lnTo>
                  <a:pt x="4779219" y="3629181"/>
                </a:lnTo>
                <a:cubicBezTo>
                  <a:pt x="4456112" y="3737625"/>
                  <a:pt x="4140245" y="3814929"/>
                  <a:pt x="3855483" y="3861277"/>
                </a:cubicBezTo>
                <a:cubicBezTo>
                  <a:pt x="2337133" y="4108465"/>
                  <a:pt x="498547" y="3821302"/>
                  <a:pt x="93577" y="2947847"/>
                </a:cubicBezTo>
                <a:cubicBezTo>
                  <a:pt x="-291641" y="2119075"/>
                  <a:pt x="564881" y="890954"/>
                  <a:pt x="1703277" y="3527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22" name="Figure">
            <a:extLst>
              <a:ext uri="{FF2B5EF4-FFF2-40B4-BE49-F238E27FC236}">
                <a16:creationId xmlns:a16="http://schemas.microsoft.com/office/drawing/2014/main" id="{431C13A3-9EAB-44A8-9D9B-3546DD45B39A}"/>
              </a:ext>
            </a:extLst>
          </p:cNvPr>
          <p:cNvSpPr/>
          <p:nvPr/>
        </p:nvSpPr>
        <p:spPr>
          <a:xfrm>
            <a:off x="4291356" y="1452756"/>
            <a:ext cx="1228853" cy="93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R="0" lvl="0" indent="0" algn="ctr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24" name="Figure">
            <a:extLst>
              <a:ext uri="{FF2B5EF4-FFF2-40B4-BE49-F238E27FC236}">
                <a16:creationId xmlns:a16="http://schemas.microsoft.com/office/drawing/2014/main" id="{C6AC9BA2-80CB-418C-876B-00D88B6C0BE3}"/>
              </a:ext>
            </a:extLst>
          </p:cNvPr>
          <p:cNvSpPr/>
          <p:nvPr/>
        </p:nvSpPr>
        <p:spPr>
          <a:xfrm>
            <a:off x="10391688" y="4967843"/>
            <a:ext cx="848321" cy="605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473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34288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83F65A9-BCCA-464E-95BD-8C4622BA715C}"/>
              </a:ext>
            </a:extLst>
          </p:cNvPr>
          <p:cNvSpPr/>
          <p:nvPr/>
        </p:nvSpPr>
        <p:spPr>
          <a:xfrm>
            <a:off x="7022084" y="1"/>
            <a:ext cx="5169917" cy="4122729"/>
          </a:xfrm>
          <a:custGeom>
            <a:avLst/>
            <a:gdLst>
              <a:gd name="connsiteX0" fmla="*/ 21526 w 3877438"/>
              <a:gd name="connsiteY0" fmla="*/ 0 h 4122729"/>
              <a:gd name="connsiteX1" fmla="*/ 3877438 w 3877438"/>
              <a:gd name="connsiteY1" fmla="*/ 0 h 4122729"/>
              <a:gd name="connsiteX2" fmla="*/ 3877438 w 3877438"/>
              <a:gd name="connsiteY2" fmla="*/ 4044676 h 4122729"/>
              <a:gd name="connsiteX3" fmla="*/ 3833579 w 3877438"/>
              <a:gd name="connsiteY3" fmla="*/ 4062946 h 4122729"/>
              <a:gd name="connsiteX4" fmla="*/ 3588321 w 3877438"/>
              <a:gd name="connsiteY4" fmla="*/ 4116891 h 4122729"/>
              <a:gd name="connsiteX5" fmla="*/ 12337 w 3877438"/>
              <a:gd name="connsiteY5" fmla="*/ 545294 h 4122729"/>
              <a:gd name="connsiteX6" fmla="*/ 13471 w 3877438"/>
              <a:gd name="connsiteY6" fmla="*/ 50534 h 412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77438" h="4122729">
                <a:moveTo>
                  <a:pt x="21526" y="0"/>
                </a:moveTo>
                <a:lnTo>
                  <a:pt x="3877438" y="0"/>
                </a:lnTo>
                <a:lnTo>
                  <a:pt x="3877438" y="4044676"/>
                </a:lnTo>
                <a:lnTo>
                  <a:pt x="3833579" y="4062946"/>
                </a:lnTo>
                <a:cubicBezTo>
                  <a:pt x="3756373" y="4089915"/>
                  <a:pt x="3674692" y="4108199"/>
                  <a:pt x="3588321" y="4116891"/>
                </a:cubicBezTo>
                <a:cubicBezTo>
                  <a:pt x="2206386" y="4255667"/>
                  <a:pt x="146428" y="1887402"/>
                  <a:pt x="12337" y="545294"/>
                </a:cubicBezTo>
                <a:cubicBezTo>
                  <a:pt x="-4730" y="377569"/>
                  <a:pt x="-3844" y="212049"/>
                  <a:pt x="13471" y="5053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A57BBF9-2C7C-4A8D-AD62-52054A2971D4}"/>
              </a:ext>
            </a:extLst>
          </p:cNvPr>
          <p:cNvSpPr/>
          <p:nvPr/>
        </p:nvSpPr>
        <p:spPr>
          <a:xfrm>
            <a:off x="5703805" y="2"/>
            <a:ext cx="6488195" cy="3946405"/>
          </a:xfrm>
          <a:custGeom>
            <a:avLst/>
            <a:gdLst>
              <a:gd name="connsiteX0" fmla="*/ 1753250 w 4866146"/>
              <a:gd name="connsiteY0" fmla="*/ 0 h 3946405"/>
              <a:gd name="connsiteX1" fmla="*/ 4866146 w 4866146"/>
              <a:gd name="connsiteY1" fmla="*/ 0 h 3946405"/>
              <a:gd name="connsiteX2" fmla="*/ 4866146 w 4866146"/>
              <a:gd name="connsiteY2" fmla="*/ 3597362 h 3946405"/>
              <a:gd name="connsiteX3" fmla="*/ 4779219 w 4866146"/>
              <a:gd name="connsiteY3" fmla="*/ 3629181 h 3946405"/>
              <a:gd name="connsiteX4" fmla="*/ 3855483 w 4866146"/>
              <a:gd name="connsiteY4" fmla="*/ 3861277 h 3946405"/>
              <a:gd name="connsiteX5" fmla="*/ 93577 w 4866146"/>
              <a:gd name="connsiteY5" fmla="*/ 2947847 h 3946405"/>
              <a:gd name="connsiteX6" fmla="*/ 1703277 w 4866146"/>
              <a:gd name="connsiteY6" fmla="*/ 35271 h 394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6146" h="3946405">
                <a:moveTo>
                  <a:pt x="1753250" y="0"/>
                </a:moveTo>
                <a:lnTo>
                  <a:pt x="4866146" y="0"/>
                </a:lnTo>
                <a:lnTo>
                  <a:pt x="4866146" y="3597362"/>
                </a:lnTo>
                <a:lnTo>
                  <a:pt x="4779219" y="3629181"/>
                </a:lnTo>
                <a:cubicBezTo>
                  <a:pt x="4456112" y="3737625"/>
                  <a:pt x="4140245" y="3814929"/>
                  <a:pt x="3855483" y="3861277"/>
                </a:cubicBezTo>
                <a:cubicBezTo>
                  <a:pt x="2337133" y="4108465"/>
                  <a:pt x="498547" y="3821302"/>
                  <a:pt x="93577" y="2947847"/>
                </a:cubicBezTo>
                <a:cubicBezTo>
                  <a:pt x="-291641" y="2119075"/>
                  <a:pt x="564881" y="890954"/>
                  <a:pt x="1703277" y="3527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0531DACB-A641-42A5-8250-930302AE7409}"/>
              </a:ext>
            </a:extLst>
          </p:cNvPr>
          <p:cNvSpPr/>
          <p:nvPr/>
        </p:nvSpPr>
        <p:spPr>
          <a:xfrm>
            <a:off x="4291356" y="1452756"/>
            <a:ext cx="1228853" cy="93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R="0" lvl="0" indent="0" algn="ctr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191E889A-802C-4070-8C69-C9A69F00B6D1}"/>
              </a:ext>
            </a:extLst>
          </p:cNvPr>
          <p:cNvSpPr/>
          <p:nvPr/>
        </p:nvSpPr>
        <p:spPr>
          <a:xfrm>
            <a:off x="10391688" y="4967843"/>
            <a:ext cx="848321" cy="605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DD84A62-C5EA-4E0D-BF70-CCE02089DF14}"/>
              </a:ext>
            </a:extLst>
          </p:cNvPr>
          <p:cNvSpPr/>
          <p:nvPr/>
        </p:nvSpPr>
        <p:spPr>
          <a:xfrm>
            <a:off x="4919151" y="0"/>
            <a:ext cx="7272852" cy="3551472"/>
          </a:xfrm>
          <a:custGeom>
            <a:avLst/>
            <a:gdLst>
              <a:gd name="connsiteX0" fmla="*/ 83549 w 5454639"/>
              <a:gd name="connsiteY0" fmla="*/ 0 h 3551472"/>
              <a:gd name="connsiteX1" fmla="*/ 5454639 w 5454639"/>
              <a:gd name="connsiteY1" fmla="*/ 0 h 3551472"/>
              <a:gd name="connsiteX2" fmla="*/ 5454639 w 5454639"/>
              <a:gd name="connsiteY2" fmla="*/ 3218939 h 3551472"/>
              <a:gd name="connsiteX3" fmla="*/ 5364200 w 5454639"/>
              <a:gd name="connsiteY3" fmla="*/ 3268786 h 3551472"/>
              <a:gd name="connsiteX4" fmla="*/ 4240086 w 5454639"/>
              <a:gd name="connsiteY4" fmla="*/ 3551472 h 3551472"/>
              <a:gd name="connsiteX5" fmla="*/ 0 w 5454639"/>
              <a:gd name="connsiteY5" fmla="*/ 375625 h 3551472"/>
              <a:gd name="connsiteX6" fmla="*/ 79376 w 5454639"/>
              <a:gd name="connsiteY6" fmla="*/ 6954 h 355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4639" h="3551472">
                <a:moveTo>
                  <a:pt x="83549" y="0"/>
                </a:moveTo>
                <a:lnTo>
                  <a:pt x="5454639" y="0"/>
                </a:lnTo>
                <a:lnTo>
                  <a:pt x="5454639" y="3218939"/>
                </a:lnTo>
                <a:lnTo>
                  <a:pt x="5364200" y="3268786"/>
                </a:lnTo>
                <a:cubicBezTo>
                  <a:pt x="5000487" y="3447888"/>
                  <a:pt x="4616759" y="3551472"/>
                  <a:pt x="4240086" y="3551472"/>
                </a:cubicBezTo>
                <a:cubicBezTo>
                  <a:pt x="2733394" y="3551472"/>
                  <a:pt x="0" y="1894128"/>
                  <a:pt x="0" y="375625"/>
                </a:cubicBezTo>
                <a:cubicBezTo>
                  <a:pt x="0" y="233265"/>
                  <a:pt x="27831" y="111432"/>
                  <a:pt x="79376" y="6954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R="0" lvl="0" indent="0" algn="ctr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154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 Photo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34288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Picture Placeholder 18">
            <a:extLst>
              <a:ext uri="{FF2B5EF4-FFF2-40B4-BE49-F238E27FC236}">
                <a16:creationId xmlns:a16="http://schemas.microsoft.com/office/drawing/2014/main" id="{2EEF0003-ADB8-41EE-9FD2-C32549BBF3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19151" y="0"/>
            <a:ext cx="7272852" cy="3551472"/>
          </a:xfrm>
          <a:custGeom>
            <a:avLst/>
            <a:gdLst>
              <a:gd name="connsiteX0" fmla="*/ 83549 w 5454639"/>
              <a:gd name="connsiteY0" fmla="*/ 0 h 3551472"/>
              <a:gd name="connsiteX1" fmla="*/ 5454639 w 5454639"/>
              <a:gd name="connsiteY1" fmla="*/ 0 h 3551472"/>
              <a:gd name="connsiteX2" fmla="*/ 5454639 w 5454639"/>
              <a:gd name="connsiteY2" fmla="*/ 3218939 h 3551472"/>
              <a:gd name="connsiteX3" fmla="*/ 5364200 w 5454639"/>
              <a:gd name="connsiteY3" fmla="*/ 3268786 h 3551472"/>
              <a:gd name="connsiteX4" fmla="*/ 4240086 w 5454639"/>
              <a:gd name="connsiteY4" fmla="*/ 3551472 h 3551472"/>
              <a:gd name="connsiteX5" fmla="*/ 0 w 5454639"/>
              <a:gd name="connsiteY5" fmla="*/ 375625 h 3551472"/>
              <a:gd name="connsiteX6" fmla="*/ 79376 w 5454639"/>
              <a:gd name="connsiteY6" fmla="*/ 6954 h 355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4639" h="3551472">
                <a:moveTo>
                  <a:pt x="83549" y="0"/>
                </a:moveTo>
                <a:lnTo>
                  <a:pt x="5454639" y="0"/>
                </a:lnTo>
                <a:lnTo>
                  <a:pt x="5454639" y="3218939"/>
                </a:lnTo>
                <a:lnTo>
                  <a:pt x="5364200" y="3268786"/>
                </a:lnTo>
                <a:cubicBezTo>
                  <a:pt x="5000487" y="3447888"/>
                  <a:pt x="4616759" y="3551472"/>
                  <a:pt x="4240086" y="3551472"/>
                </a:cubicBezTo>
                <a:cubicBezTo>
                  <a:pt x="2733394" y="3551472"/>
                  <a:pt x="0" y="1894128"/>
                  <a:pt x="0" y="375625"/>
                </a:cubicBezTo>
                <a:cubicBezTo>
                  <a:pt x="0" y="233265"/>
                  <a:pt x="27831" y="111432"/>
                  <a:pt x="79376" y="695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C76CA9-0B80-4E38-85B8-80304E61940B}"/>
              </a:ext>
            </a:extLst>
          </p:cNvPr>
          <p:cNvSpPr/>
          <p:nvPr/>
        </p:nvSpPr>
        <p:spPr>
          <a:xfrm>
            <a:off x="7022084" y="1"/>
            <a:ext cx="5169917" cy="4122729"/>
          </a:xfrm>
          <a:custGeom>
            <a:avLst/>
            <a:gdLst>
              <a:gd name="connsiteX0" fmla="*/ 21526 w 3877438"/>
              <a:gd name="connsiteY0" fmla="*/ 0 h 4122729"/>
              <a:gd name="connsiteX1" fmla="*/ 3877438 w 3877438"/>
              <a:gd name="connsiteY1" fmla="*/ 0 h 4122729"/>
              <a:gd name="connsiteX2" fmla="*/ 3877438 w 3877438"/>
              <a:gd name="connsiteY2" fmla="*/ 4044676 h 4122729"/>
              <a:gd name="connsiteX3" fmla="*/ 3833579 w 3877438"/>
              <a:gd name="connsiteY3" fmla="*/ 4062946 h 4122729"/>
              <a:gd name="connsiteX4" fmla="*/ 3588321 w 3877438"/>
              <a:gd name="connsiteY4" fmla="*/ 4116891 h 4122729"/>
              <a:gd name="connsiteX5" fmla="*/ 12337 w 3877438"/>
              <a:gd name="connsiteY5" fmla="*/ 545294 h 4122729"/>
              <a:gd name="connsiteX6" fmla="*/ 13471 w 3877438"/>
              <a:gd name="connsiteY6" fmla="*/ 50534 h 412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77438" h="4122729">
                <a:moveTo>
                  <a:pt x="21526" y="0"/>
                </a:moveTo>
                <a:lnTo>
                  <a:pt x="3877438" y="0"/>
                </a:lnTo>
                <a:lnTo>
                  <a:pt x="3877438" y="4044676"/>
                </a:lnTo>
                <a:lnTo>
                  <a:pt x="3833579" y="4062946"/>
                </a:lnTo>
                <a:cubicBezTo>
                  <a:pt x="3756373" y="4089915"/>
                  <a:pt x="3674692" y="4108199"/>
                  <a:pt x="3588321" y="4116891"/>
                </a:cubicBezTo>
                <a:cubicBezTo>
                  <a:pt x="2206386" y="4255667"/>
                  <a:pt x="146428" y="1887402"/>
                  <a:pt x="12337" y="545294"/>
                </a:cubicBezTo>
                <a:cubicBezTo>
                  <a:pt x="-4730" y="377569"/>
                  <a:pt x="-3844" y="212049"/>
                  <a:pt x="13471" y="5053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1EC8EA-2609-4AD7-93A2-F37ED6958658}"/>
              </a:ext>
            </a:extLst>
          </p:cNvPr>
          <p:cNvSpPr/>
          <p:nvPr/>
        </p:nvSpPr>
        <p:spPr>
          <a:xfrm>
            <a:off x="5703805" y="2"/>
            <a:ext cx="6488195" cy="3946405"/>
          </a:xfrm>
          <a:custGeom>
            <a:avLst/>
            <a:gdLst>
              <a:gd name="connsiteX0" fmla="*/ 1753250 w 4866146"/>
              <a:gd name="connsiteY0" fmla="*/ 0 h 3946405"/>
              <a:gd name="connsiteX1" fmla="*/ 4866146 w 4866146"/>
              <a:gd name="connsiteY1" fmla="*/ 0 h 3946405"/>
              <a:gd name="connsiteX2" fmla="*/ 4866146 w 4866146"/>
              <a:gd name="connsiteY2" fmla="*/ 3597362 h 3946405"/>
              <a:gd name="connsiteX3" fmla="*/ 4779219 w 4866146"/>
              <a:gd name="connsiteY3" fmla="*/ 3629181 h 3946405"/>
              <a:gd name="connsiteX4" fmla="*/ 3855483 w 4866146"/>
              <a:gd name="connsiteY4" fmla="*/ 3861277 h 3946405"/>
              <a:gd name="connsiteX5" fmla="*/ 93577 w 4866146"/>
              <a:gd name="connsiteY5" fmla="*/ 2947847 h 3946405"/>
              <a:gd name="connsiteX6" fmla="*/ 1703277 w 4866146"/>
              <a:gd name="connsiteY6" fmla="*/ 35271 h 394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6146" h="3946405">
                <a:moveTo>
                  <a:pt x="1753250" y="0"/>
                </a:moveTo>
                <a:lnTo>
                  <a:pt x="4866146" y="0"/>
                </a:lnTo>
                <a:lnTo>
                  <a:pt x="4866146" y="3597362"/>
                </a:lnTo>
                <a:lnTo>
                  <a:pt x="4779219" y="3629181"/>
                </a:lnTo>
                <a:cubicBezTo>
                  <a:pt x="4456112" y="3737625"/>
                  <a:pt x="4140245" y="3814929"/>
                  <a:pt x="3855483" y="3861277"/>
                </a:cubicBezTo>
                <a:cubicBezTo>
                  <a:pt x="2337133" y="4108465"/>
                  <a:pt x="498547" y="3821302"/>
                  <a:pt x="93577" y="2947847"/>
                </a:cubicBezTo>
                <a:cubicBezTo>
                  <a:pt x="-291641" y="2119075"/>
                  <a:pt x="564881" y="890954"/>
                  <a:pt x="1703277" y="3527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D8A40038-07DF-46E5-8843-82638D982D30}"/>
              </a:ext>
            </a:extLst>
          </p:cNvPr>
          <p:cNvSpPr/>
          <p:nvPr/>
        </p:nvSpPr>
        <p:spPr>
          <a:xfrm>
            <a:off x="4291356" y="1452756"/>
            <a:ext cx="1228853" cy="93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R="0" lvl="0" indent="0" algn="ctr" defTabSz="342882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225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8951F270-CBA0-4799-A7ED-C28C77E1FE6F}"/>
              </a:ext>
            </a:extLst>
          </p:cNvPr>
          <p:cNvSpPr/>
          <p:nvPr/>
        </p:nvSpPr>
        <p:spPr>
          <a:xfrm>
            <a:off x="10391688" y="4967843"/>
            <a:ext cx="848321" cy="605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17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조선일보명조" panose="02030304000000000000" pitchFamily="18" charset="-127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1641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hyperlink" Target="http://pinterest.com/showeet" TargetMode="External"/><Relationship Id="rId13" Type="http://schemas.openxmlformats.org/officeDocument/2006/relationships/image" Target="../media/image11.png"/><Relationship Id="rId3" Type="http://schemas.openxmlformats.org/officeDocument/2006/relationships/hyperlink" Target="https://www.facebook.com/pages/Neetwork/240707325947259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://linhpham.me/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://feeds.feedburner.com/showeet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hyperlink" Target="https://twitter.com/showeet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54997-06A4-499B-8E6A-8EF1A89E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867"/>
            <a:ext cx="10515600" cy="1132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3C88D-292F-4F8A-8FA3-E750F0E6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6792"/>
            <a:ext cx="10515600" cy="4620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C7DAC-648B-41B2-BAA1-D87B8840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73268-5839-4ECF-A52B-BE90FB6F5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A0931-55D2-4DD7-B350-755D5AC96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52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lvl1pPr algn="l" defTabSz="685766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71442" indent="-171442" algn="l" defTabSz="685766" rtl="0" eaLnBrk="1" latinLnBrk="1" hangingPunct="1">
        <a:lnSpc>
          <a:spcPct val="90000"/>
        </a:lnSpc>
        <a:spcBef>
          <a:spcPts val="751"/>
        </a:spcBef>
        <a:spcAft>
          <a:spcPts val="900"/>
        </a:spcAft>
        <a:buFont typeface="Arial" panose="020B0604020202020204" pitchFamily="34" charset="0"/>
        <a:buChar char="•"/>
        <a:defRPr sz="21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14326" indent="-171442" algn="l" defTabSz="685766" rtl="0" eaLnBrk="1" latinLnBrk="1" hangingPunct="1">
        <a:lnSpc>
          <a:spcPct val="90000"/>
        </a:lnSpc>
        <a:spcBef>
          <a:spcPts val="375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57208" indent="-171442" algn="l" defTabSz="685766" rtl="0" eaLnBrk="1" latinLnBrk="1" hangingPunct="1">
        <a:lnSpc>
          <a:spcPct val="90000"/>
        </a:lnSpc>
        <a:spcBef>
          <a:spcPts val="375"/>
        </a:spcBef>
        <a:spcAft>
          <a:spcPts val="900"/>
        </a:spcAft>
        <a:buFont typeface="Arial" panose="020B0604020202020204" pitchFamily="34" charset="0"/>
        <a:buChar char="•"/>
        <a:defRPr sz="15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00091" indent="-171442" algn="l" defTabSz="685766" rtl="0" eaLnBrk="1" latinLnBrk="1" hangingPunct="1">
        <a:lnSpc>
          <a:spcPct val="90000"/>
        </a:lnSpc>
        <a:spcBef>
          <a:spcPts val="375"/>
        </a:spcBef>
        <a:spcAft>
          <a:spcPts val="900"/>
        </a:spcAft>
        <a:buFont typeface="Arial" panose="020B0604020202020204" pitchFamily="34" charset="0"/>
        <a:buChar char="•"/>
        <a:defRPr sz="1351" kern="1200">
          <a:solidFill>
            <a:schemeClr val="accent1"/>
          </a:solidFill>
          <a:latin typeface="+mn-lt"/>
          <a:ea typeface="+mn-ea"/>
          <a:cs typeface="+mn-cs"/>
        </a:defRPr>
      </a:lvl4pPr>
      <a:lvl5pPr marL="1542973" indent="-171442" algn="l" defTabSz="685766" rtl="0" eaLnBrk="1" latinLnBrk="1" hangingPunct="1">
        <a:lnSpc>
          <a:spcPct val="90000"/>
        </a:lnSpc>
        <a:spcBef>
          <a:spcPts val="375"/>
        </a:spcBef>
        <a:spcAft>
          <a:spcPts val="900"/>
        </a:spcAft>
        <a:buFont typeface="Arial" panose="020B0604020202020204" pitchFamily="34" charset="0"/>
        <a:buChar char="•"/>
        <a:defRPr sz="1351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857" indent="-171442" algn="l" defTabSz="68576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6" indent="-171442" algn="l" defTabSz="68576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4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8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2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46304"/>
            <a:ext cx="10972800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539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hf hdr="0" ftr="0" dt="0"/>
  <p:txStyles>
    <p:titleStyle>
      <a:lvl1pPr algn="r" defTabSz="914354" rtl="0" eaLnBrk="1" latinLnBrk="1" hangingPunct="1">
        <a:spcBef>
          <a:spcPct val="0"/>
        </a:spcBef>
        <a:buNone/>
        <a:defRPr lang="en-US" sz="32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742913" indent="-285737" algn="l" defTabSz="914354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85949" y="2885923"/>
            <a:ext cx="7820107" cy="19624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734"/>
            <a:r>
              <a:rPr lang="en-US" sz="4051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4051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4051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245" y="341040"/>
            <a:ext cx="3885521" cy="8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0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/>
  <p:txStyles>
    <p:titleStyle>
      <a:lvl1pPr algn="l" defTabSz="685734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4" indent="-171434" algn="l" defTabSz="685734" rtl="0" eaLnBrk="1" latinLnBrk="1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299" indent="-171434" algn="l" defTabSz="685734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64" indent="-171434" algn="l" defTabSz="685734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31" indent="-171434" algn="l" defTabSz="685734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2897" indent="-171434" algn="l" defTabSz="685734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762" indent="-171434" algn="l" defTabSz="685734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7" indent="-171434" algn="l" defTabSz="685734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4" indent="-171434" algn="l" defTabSz="685734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359" indent="-171434" algn="l" defTabSz="685734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34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685734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34" algn="l" defTabSz="685734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8" algn="l" defTabSz="685734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4" algn="l" defTabSz="685734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29" algn="l" defTabSz="685734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5" algn="l" defTabSz="685734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0" algn="l" defTabSz="685734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6" algn="l" defTabSz="685734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14104"/>
            <a:ext cx="1097280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809165" y="5823007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072853788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685734" rtl="0" eaLnBrk="1" latinLnBrk="1" hangingPunct="1">
        <a:spcBef>
          <a:spcPct val="0"/>
        </a:spcBef>
        <a:buNone/>
        <a:defRPr lang="en-US" sz="3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57150" indent="-257150" algn="l" defTabSz="685734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57157" indent="-214292" algn="l" defTabSz="685734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164" indent="-171434" algn="l" defTabSz="685734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031" indent="-171434" algn="l" defTabSz="685734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2897" indent="-171434" algn="l" defTabSz="685734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762" indent="-171434" algn="l" defTabSz="685734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7" indent="-171434" algn="l" defTabSz="685734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4" indent="-171434" algn="l" defTabSz="685734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59" indent="-171434" algn="l" defTabSz="685734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34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685734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34" algn="l" defTabSz="685734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8" algn="l" defTabSz="685734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4" algn="l" defTabSz="685734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29" algn="l" defTabSz="685734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5" algn="l" defTabSz="685734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0" algn="l" defTabSz="685734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6" algn="l" defTabSz="685734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941FA-A841-4FE9-9BA6-ED7EC250AB1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A197D-9D51-4120-82D5-2C8D5AC69AF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78463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</p:sldLayoutIdLst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589" indent="-228589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76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5087888" cy="6858000"/>
          </a:xfrm>
          <a:prstGeom prst="rect">
            <a:avLst/>
          </a:prstGeom>
          <a:solidFill>
            <a:srgbClr val="1E2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5" name="Rectangle 4"/>
          <p:cNvSpPr/>
          <p:nvPr/>
        </p:nvSpPr>
        <p:spPr>
          <a:xfrm>
            <a:off x="5868144" y="821050"/>
            <a:ext cx="577247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dirty="0">
                <a:solidFill>
                  <a:srgbClr val="909DB3"/>
                </a:solidFill>
                <a:latin typeface="Calibri Light" panose="020F0302020204030204" pitchFamily="34" charset="0"/>
              </a:rPr>
              <a:t>Free creative </a:t>
            </a:r>
            <a:r>
              <a:rPr lang="en-US" sz="4000">
                <a:solidFill>
                  <a:srgbClr val="909DB3"/>
                </a:solidFill>
                <a:latin typeface="Calibri Light" panose="020F0302020204030204" pitchFamily="34" charset="0"/>
              </a:rPr>
              <a:t>PowerPoint templates</a:t>
            </a:r>
            <a:r>
              <a:rPr lang="en-US" sz="4000" dirty="0">
                <a:solidFill>
                  <a:srgbClr val="909DB3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47" y="3600779"/>
            <a:ext cx="470610" cy="4706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47" y="2952729"/>
            <a:ext cx="470610" cy="470610"/>
          </a:xfrm>
          <a:prstGeom prst="rect">
            <a:avLst/>
          </a:prstGeom>
        </p:spPr>
      </p:pic>
      <p:pic>
        <p:nvPicPr>
          <p:cNvPr id="9" name="Picture 8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47" y="5549806"/>
            <a:ext cx="470610" cy="470610"/>
          </a:xfrm>
          <a:prstGeom prst="rect">
            <a:avLst/>
          </a:prstGeom>
        </p:spPr>
      </p:pic>
      <p:pic>
        <p:nvPicPr>
          <p:cNvPr id="10" name="Picture 9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47" y="4901757"/>
            <a:ext cx="470610" cy="470610"/>
          </a:xfrm>
          <a:prstGeom prst="rect">
            <a:avLst/>
          </a:prstGeom>
        </p:spPr>
      </p:pic>
      <p:pic>
        <p:nvPicPr>
          <p:cNvPr id="11" name="Picture 10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47" y="4248829"/>
            <a:ext cx="475488" cy="475488"/>
          </a:xfrm>
          <a:prstGeom prst="rect">
            <a:avLst/>
          </a:prstGeom>
        </p:spPr>
      </p:pic>
      <p:pic>
        <p:nvPicPr>
          <p:cNvPr id="12" name="Picture 1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898040"/>
            <a:ext cx="2493480" cy="26215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07582" y="3034146"/>
            <a:ext cx="172040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showeet@ymail.com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884" y="102906"/>
            <a:ext cx="2914141" cy="8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6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57373" y="2556244"/>
            <a:ext cx="6677259" cy="2387600"/>
          </a:xfrm>
        </p:spPr>
        <p:txBody>
          <a:bodyPr>
            <a:normAutofit/>
          </a:bodyPr>
          <a:lstStyle/>
          <a:p>
            <a:pPr defTabSz="914354" latinLnBrk="0"/>
            <a:r>
              <a:rPr lang="en-US" altLang="ko-KR" sz="6600" b="0" cap="all" dirty="0">
                <a:solidFill>
                  <a:srgbClr val="00B05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Delta</a:t>
            </a:r>
            <a:br>
              <a:rPr lang="en-US" altLang="ko-KR" sz="6600" cap="all" dirty="0">
                <a:solidFill>
                  <a:srgbClr val="1E2631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ko-KR" altLang="en-US" sz="6600" cap="all" dirty="0">
              <a:solidFill>
                <a:srgbClr val="1E263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07291" y="2762053"/>
            <a:ext cx="136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TEAM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2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살펴보기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8" y="3290352"/>
            <a:ext cx="4750399" cy="26667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941" y="3997705"/>
            <a:ext cx="6438899" cy="171325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78558" y="2103511"/>
            <a:ext cx="767568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/>
              <a:t>Target = </a:t>
            </a:r>
            <a:r>
              <a:rPr lang="ko-KR" altLang="en-US" sz="2500" dirty="0"/>
              <a:t>총 점포 수 </a:t>
            </a:r>
            <a:r>
              <a:rPr lang="en-US" altLang="ko-KR" sz="2500" dirty="0"/>
              <a:t>(STOR) vs </a:t>
            </a:r>
            <a:r>
              <a:rPr lang="ko-KR" altLang="en-US" sz="2500" dirty="0" err="1"/>
              <a:t>점포수</a:t>
            </a:r>
            <a:r>
              <a:rPr lang="ko-KR" altLang="en-US" sz="2500" dirty="0"/>
              <a:t> </a:t>
            </a:r>
            <a:r>
              <a:rPr lang="en-US" altLang="ko-KR" sz="2500" dirty="0"/>
              <a:t>(SELNG)</a:t>
            </a:r>
          </a:p>
        </p:txBody>
      </p:sp>
      <p:sp>
        <p:nvSpPr>
          <p:cNvPr id="3" name="타원 2"/>
          <p:cNvSpPr/>
          <p:nvPr/>
        </p:nvSpPr>
        <p:spPr>
          <a:xfrm>
            <a:off x="2168165" y="1910873"/>
            <a:ext cx="2578933" cy="8700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142817" y="1910873"/>
            <a:ext cx="2257224" cy="8700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3" idx="4"/>
          </p:cNvCxnSpPr>
          <p:nvPr/>
        </p:nvCxnSpPr>
        <p:spPr>
          <a:xfrm flipH="1">
            <a:off x="999241" y="2780907"/>
            <a:ext cx="2458391" cy="6881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9" idx="4"/>
          </p:cNvCxnSpPr>
          <p:nvPr/>
        </p:nvCxnSpPr>
        <p:spPr>
          <a:xfrm flipH="1">
            <a:off x="5967167" y="2780907"/>
            <a:ext cx="304262" cy="11123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3" idx="4"/>
          </p:cNvCxnSpPr>
          <p:nvPr/>
        </p:nvCxnSpPr>
        <p:spPr>
          <a:xfrm>
            <a:off x="3457632" y="2780907"/>
            <a:ext cx="555917" cy="2776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67" y="5815391"/>
            <a:ext cx="5671647" cy="37811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7848600" y="6115050"/>
            <a:ext cx="2447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3878095" y="5557039"/>
            <a:ext cx="466725" cy="4000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379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살펴보기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02898" y="1905844"/>
            <a:ext cx="2584939" cy="647175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수많은 엑셀</a:t>
            </a:r>
            <a:endParaRPr lang="en-US" altLang="ko-KR" sz="25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</a:rPr>
              <a:t>EDA</a:t>
            </a:r>
            <a:endParaRPr lang="ko-KR" altLang="en-US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65" y="2532963"/>
            <a:ext cx="3136806" cy="3775272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6752493" y="2519385"/>
            <a:ext cx="3389921" cy="3802428"/>
            <a:chOff x="6847302" y="2023725"/>
            <a:chExt cx="3295112" cy="370155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7302" y="2023725"/>
              <a:ext cx="3295112" cy="3701557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8581292" y="2031022"/>
              <a:ext cx="641839" cy="2813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8361485" y="2699238"/>
              <a:ext cx="527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8387862" y="2980592"/>
              <a:ext cx="527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내용 개체 틀 2"/>
          <p:cNvSpPr txBox="1">
            <a:spLocks/>
          </p:cNvSpPr>
          <p:nvPr/>
        </p:nvSpPr>
        <p:spPr>
          <a:xfrm>
            <a:off x="6752493" y="1919043"/>
            <a:ext cx="2584939" cy="647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7413" indent="-427413" algn="l" defTabSz="685766" rtl="0" eaLnBrk="1" latinLnBrk="1" hangingPunct="1">
              <a:lnSpc>
                <a:spcPct val="90000"/>
              </a:lnSpc>
              <a:spcBef>
                <a:spcPts val="751"/>
              </a:spcBef>
              <a:spcAft>
                <a:spcPts val="900"/>
              </a:spcAft>
              <a:buFontTx/>
              <a:buBlip>
                <a:blip r:embed="rId4"/>
              </a:buBlip>
              <a:tabLst>
                <a:tab pos="685766" algn="l"/>
              </a:tabLst>
              <a:defRPr sz="27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26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4"/>
              </a:buBlip>
              <a:tabLst>
                <a:tab pos="685766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857208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4"/>
              </a:buBlip>
              <a:tabLst>
                <a:tab pos="685766" algn="l"/>
              </a:tabLst>
              <a:defRPr sz="2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200091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4"/>
              </a:buBlip>
              <a:tabLst>
                <a:tab pos="685766" algn="l"/>
              </a:tabLst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542973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4"/>
              </a:buBlip>
              <a:tabLst>
                <a:tab pos="685766" algn="l"/>
              </a:tabLst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857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6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/>
              <a:t>타겟 </a:t>
            </a:r>
            <a:r>
              <a:rPr lang="en-US" altLang="ko-KR" sz="2500" dirty="0"/>
              <a:t>= </a:t>
            </a:r>
            <a:r>
              <a:rPr lang="ko-KR" altLang="en-US" sz="2500" dirty="0"/>
              <a:t>카페 수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989680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살펴보기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506364" y="2598497"/>
            <a:ext cx="275107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2500" dirty="0">
                <a:latin typeface="+mn-ea"/>
                <a:sym typeface="Wingdings" panose="05000000000000000000" pitchFamily="2" charset="2"/>
              </a:rPr>
              <a:t> </a:t>
            </a:r>
            <a:r>
              <a:rPr lang="ko-KR" altLang="en-US" sz="2500" dirty="0">
                <a:latin typeface="+mn-ea"/>
              </a:rPr>
              <a:t>매우 짧은 </a:t>
            </a:r>
            <a:r>
              <a:rPr lang="ko-KR" altLang="en-US" sz="2500" dirty="0" err="1">
                <a:latin typeface="+mn-ea"/>
              </a:rPr>
              <a:t>시계열</a:t>
            </a:r>
            <a:endParaRPr lang="ko-KR" altLang="en-US" sz="25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89266" y="2598497"/>
            <a:ext cx="380585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2500" dirty="0">
                <a:latin typeface="+mn-ea"/>
                <a:sym typeface="Wingdings" panose="05000000000000000000" pitchFamily="2" charset="2"/>
              </a:rPr>
              <a:t></a:t>
            </a:r>
            <a:r>
              <a:rPr lang="en-US" altLang="ko-KR" sz="2500" dirty="0">
                <a:latin typeface="+mn-ea"/>
              </a:rPr>
              <a:t>[‘</a:t>
            </a:r>
            <a:r>
              <a:rPr lang="ko-KR" altLang="en-US" sz="2500" dirty="0" err="1">
                <a:latin typeface="+mn-ea"/>
              </a:rPr>
              <a:t>상권코드</a:t>
            </a:r>
            <a:r>
              <a:rPr lang="en-US" altLang="ko-KR" sz="2500" dirty="0">
                <a:latin typeface="+mn-ea"/>
              </a:rPr>
              <a:t>’ ,</a:t>
            </a:r>
            <a:r>
              <a:rPr lang="ko-KR" altLang="en-US" sz="2500" dirty="0">
                <a:latin typeface="+mn-ea"/>
              </a:rPr>
              <a:t> </a:t>
            </a:r>
            <a:r>
              <a:rPr lang="en-US" altLang="ko-KR" sz="2500" dirty="0">
                <a:latin typeface="+mn-ea"/>
              </a:rPr>
              <a:t>‘</a:t>
            </a:r>
            <a:r>
              <a:rPr lang="ko-KR" altLang="en-US" sz="2500" dirty="0">
                <a:latin typeface="+mn-ea"/>
              </a:rPr>
              <a:t>연</a:t>
            </a:r>
            <a:r>
              <a:rPr lang="en-US" altLang="ko-KR" sz="2500" dirty="0">
                <a:latin typeface="+mn-ea"/>
              </a:rPr>
              <a:t>-</a:t>
            </a:r>
            <a:r>
              <a:rPr lang="ko-KR" altLang="en-US" sz="2500" dirty="0">
                <a:latin typeface="+mn-ea"/>
              </a:rPr>
              <a:t>분기</a:t>
            </a:r>
            <a:r>
              <a:rPr lang="en-US" altLang="ko-KR" sz="2500" dirty="0">
                <a:latin typeface="+mn-ea"/>
              </a:rPr>
              <a:t>’]</a:t>
            </a:r>
            <a:r>
              <a:rPr lang="ko-KR" altLang="en-US" sz="2500" dirty="0">
                <a:latin typeface="+mn-ea"/>
              </a:rPr>
              <a:t>별</a:t>
            </a:r>
            <a:endParaRPr lang="en-US" altLang="ko-KR" sz="2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1005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살펴보기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25276" y="2658734"/>
            <a:ext cx="6389077" cy="157036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algn="ctr"/>
            <a:r>
              <a:rPr lang="ko-KR" altLang="en-US" dirty="0"/>
              <a:t>전체 </a:t>
            </a:r>
            <a:r>
              <a:rPr lang="en-US" altLang="ko-KR" dirty="0"/>
              <a:t>Column</a:t>
            </a:r>
            <a:r>
              <a:rPr lang="ko-KR" altLang="en-US" dirty="0"/>
              <a:t> 수가 매우 ↑ </a:t>
            </a:r>
            <a:r>
              <a:rPr lang="en-US" altLang="ko-KR" dirty="0"/>
              <a:t>(over 1000) 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0103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42696" y="2060856"/>
            <a:ext cx="4639408" cy="4116115"/>
          </a:xfrm>
        </p:spPr>
        <p:txBody>
          <a:bodyPr/>
          <a:lstStyle/>
          <a:p>
            <a:pPr marL="0" indent="0">
              <a:buNone/>
            </a:pPr>
            <a:r>
              <a:rPr lang="ko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sym typeface="Wingdings" panose="05000000000000000000" pitchFamily="2" charset="2"/>
              </a:rPr>
              <a:t> </a:t>
            </a:r>
            <a:r>
              <a:rPr lang="en-US" altLang="ko-KR" dirty="0"/>
              <a:t>1. </a:t>
            </a:r>
            <a:r>
              <a:rPr lang="ko-KR" altLang="en-US" dirty="0"/>
              <a:t>대표성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76645" y="2060856"/>
            <a:ext cx="413238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lnSpc>
                <a:spcPct val="90000"/>
              </a:lnSpc>
              <a:spcBef>
                <a:spcPts val="751"/>
              </a:spcBef>
              <a:spcAft>
                <a:spcPts val="900"/>
              </a:spcAft>
              <a:tabLst>
                <a:tab pos="685766" algn="l"/>
              </a:tabLst>
            </a:pPr>
            <a:r>
              <a:rPr lang="ko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sym typeface="Wingdings" panose="05000000000000000000" pitchFamily="2" charset="2"/>
              </a:rPr>
              <a:t> </a:t>
            </a:r>
            <a:r>
              <a:rPr lang="en-US" altLang="ko-KR" sz="2700" dirty="0">
                <a:solidFill>
                  <a:schemeClr val="accent1"/>
                </a:solidFill>
              </a:rPr>
              <a:t>2. </a:t>
            </a:r>
            <a:r>
              <a:rPr lang="ko-KR" altLang="en-US" sz="2700" dirty="0" err="1">
                <a:solidFill>
                  <a:schemeClr val="accent1"/>
                </a:solidFill>
              </a:rPr>
              <a:t>압축가능성</a:t>
            </a:r>
            <a:endParaRPr lang="en-US" altLang="ko-KR" sz="27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3125" y="2733918"/>
            <a:ext cx="228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월 매출액</a:t>
            </a:r>
            <a:r>
              <a:rPr lang="en-US" altLang="ko-KR" dirty="0"/>
              <a:t>’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영역 면적</a:t>
            </a:r>
            <a:r>
              <a:rPr lang="en-US" altLang="ko-KR" dirty="0"/>
              <a:t>’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총 유동인구</a:t>
            </a:r>
            <a:r>
              <a:rPr lang="en-US" altLang="ko-KR" dirty="0"/>
              <a:t>‘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총 </a:t>
            </a:r>
            <a:r>
              <a:rPr lang="ko-KR" altLang="en-US" dirty="0" err="1"/>
              <a:t>직장인구</a:t>
            </a:r>
            <a:r>
              <a:rPr lang="en-US" altLang="ko-KR" dirty="0"/>
              <a:t>’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총 가구수</a:t>
            </a:r>
            <a:r>
              <a:rPr lang="en-US" altLang="ko-KR" dirty="0"/>
              <a:t>’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상권구분코드</a:t>
            </a:r>
            <a:r>
              <a:rPr lang="en-US" altLang="ko-KR" dirty="0"/>
              <a:t>‘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총 </a:t>
            </a:r>
            <a:r>
              <a:rPr lang="ko-KR" altLang="en-US" dirty="0" err="1"/>
              <a:t>직장인구</a:t>
            </a:r>
            <a:r>
              <a:rPr lang="en-US" altLang="ko-KR" dirty="0"/>
              <a:t>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82533" y="2733918"/>
            <a:ext cx="3324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행 삭제 시 정보 </a:t>
            </a:r>
            <a:r>
              <a:rPr lang="en-US" altLang="ko-KR" dirty="0"/>
              <a:t>loss</a:t>
            </a:r>
            <a:r>
              <a:rPr lang="ko-KR" altLang="en-US" dirty="0"/>
              <a:t>가 </a:t>
            </a:r>
            <a:endParaRPr lang="en-US" altLang="ko-KR" dirty="0"/>
          </a:p>
          <a:p>
            <a:r>
              <a:rPr lang="ko-KR" altLang="en-US" dirty="0"/>
              <a:t>충분히 적을 여지가 있는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595860" y="4926389"/>
            <a:ext cx="461665" cy="6309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424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 추출 </a:t>
            </a:r>
            <a:r>
              <a:rPr lang="en-US" altLang="ko-KR" dirty="0"/>
              <a:t>–</a:t>
            </a:r>
            <a:r>
              <a:rPr lang="ko-KR" altLang="en-US" sz="3000" dirty="0" err="1"/>
              <a:t>압축가능성</a:t>
            </a:r>
            <a:endParaRPr lang="ko-KR" altLang="en-US" sz="30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878558" y="4579340"/>
            <a:ext cx="9637043" cy="884456"/>
            <a:chOff x="641430" y="2765941"/>
            <a:chExt cx="9827044" cy="884456"/>
          </a:xfrm>
        </p:grpSpPr>
        <p:sp>
          <p:nvSpPr>
            <p:cNvPr id="4" name="TextBox 3"/>
            <p:cNvSpPr txBox="1"/>
            <p:nvPr/>
          </p:nvSpPr>
          <p:spPr>
            <a:xfrm>
              <a:off x="641430" y="3038475"/>
              <a:ext cx="280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                </a:t>
              </a:r>
              <a:r>
                <a:rPr lang="ko-KR" altLang="en-US" dirty="0">
                  <a:solidFill>
                    <a:srgbClr val="0070C0"/>
                  </a:solidFill>
                </a:rPr>
                <a:t>성장률 </a:t>
              </a:r>
              <a:r>
                <a:rPr lang="en-US" altLang="ko-KR" dirty="0"/>
                <a:t>=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81874" y="2765941"/>
              <a:ext cx="708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개업점포수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254338" y="3281065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dirty="0" err="1"/>
                <a:t>폐업점포수</a:t>
              </a:r>
              <a:r>
                <a:rPr lang="ko-KR" altLang="en-US" dirty="0"/>
                <a:t> </a:t>
              </a:r>
              <a:r>
                <a:rPr lang="en-US" altLang="ko-KR" dirty="0"/>
                <a:t>+ 1</a:t>
              </a:r>
              <a:endParaRPr lang="ko-KR" altLang="en-US" dirty="0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057525" y="3223141"/>
              <a:ext cx="187742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241006" y="2346632"/>
            <a:ext cx="9693195" cy="1264684"/>
            <a:chOff x="641430" y="2581275"/>
            <a:chExt cx="9693195" cy="1264684"/>
          </a:xfrm>
        </p:grpSpPr>
        <p:sp>
          <p:nvSpPr>
            <p:cNvPr id="16" name="TextBox 15"/>
            <p:cNvSpPr txBox="1"/>
            <p:nvPr/>
          </p:nvSpPr>
          <p:spPr>
            <a:xfrm>
              <a:off x="641430" y="3038475"/>
              <a:ext cx="280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70C0"/>
                  </a:solidFill>
                </a:rPr>
                <a:t>유동인구 평균 연령</a:t>
              </a:r>
              <a:r>
                <a:rPr lang="ko-KR" altLang="en-US" dirty="0"/>
                <a:t> </a:t>
              </a:r>
              <a:r>
                <a:rPr lang="en-US" altLang="ko-KR" dirty="0"/>
                <a:t>=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48025" y="2581275"/>
              <a:ext cx="708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10</a:t>
              </a:r>
              <a:r>
                <a:rPr lang="ko-KR" altLang="en-US" dirty="0" err="1"/>
                <a:t>대유동인구</a:t>
              </a:r>
              <a:r>
                <a:rPr lang="en-US" altLang="ko-KR" dirty="0"/>
                <a:t>x15 + 20</a:t>
              </a:r>
              <a:r>
                <a:rPr lang="ko-KR" altLang="en-US" dirty="0" err="1"/>
                <a:t>대유동인구</a:t>
              </a:r>
              <a:r>
                <a:rPr lang="en-US" altLang="ko-KR" dirty="0"/>
                <a:t>x25 + … + 60</a:t>
              </a:r>
              <a:r>
                <a:rPr lang="ko-KR" altLang="en-US" dirty="0"/>
                <a:t>대이상유동인구</a:t>
              </a:r>
              <a:r>
                <a:rPr lang="en-US" altLang="ko-KR" dirty="0"/>
                <a:t>x65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743325" y="3476627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dirty="0"/>
                <a:t>10</a:t>
              </a:r>
              <a:r>
                <a:rPr lang="ko-KR" altLang="en-US" dirty="0" err="1"/>
                <a:t>대유동인구</a:t>
              </a:r>
              <a:r>
                <a:rPr lang="en-US" altLang="ko-KR" dirty="0"/>
                <a:t> + 20</a:t>
              </a:r>
              <a:r>
                <a:rPr lang="ko-KR" altLang="en-US" dirty="0" err="1"/>
                <a:t>대유동인구</a:t>
              </a:r>
              <a:r>
                <a:rPr lang="en-US" altLang="ko-KR" dirty="0"/>
                <a:t> + … + 60</a:t>
              </a:r>
              <a:r>
                <a:rPr lang="ko-KR" altLang="en-US" dirty="0"/>
                <a:t>대이상유동인구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3057525" y="3223141"/>
              <a:ext cx="684847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4907349" y="4851874"/>
            <a:ext cx="5738345" cy="377981"/>
            <a:chOff x="641430" y="3038475"/>
            <a:chExt cx="5106823" cy="377981"/>
          </a:xfrm>
        </p:grpSpPr>
        <p:sp>
          <p:nvSpPr>
            <p:cNvPr id="27" name="TextBox 26"/>
            <p:cNvSpPr txBox="1"/>
            <p:nvPr/>
          </p:nvSpPr>
          <p:spPr>
            <a:xfrm>
              <a:off x="641430" y="3038475"/>
              <a:ext cx="280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                </a:t>
              </a:r>
              <a:r>
                <a:rPr lang="ko-KR" altLang="en-US" dirty="0" err="1">
                  <a:solidFill>
                    <a:srgbClr val="0070C0"/>
                  </a:solidFill>
                </a:rPr>
                <a:t>추정이익</a:t>
              </a:r>
              <a:r>
                <a:rPr lang="ko-KR" altLang="en-US" dirty="0">
                  <a:solidFill>
                    <a:srgbClr val="0070C0"/>
                  </a:solidFill>
                </a:rPr>
                <a:t> </a:t>
              </a:r>
              <a:r>
                <a:rPr lang="en-US" altLang="ko-KR" dirty="0"/>
                <a:t>=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98865" y="3047124"/>
              <a:ext cx="3049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log(</a:t>
              </a:r>
              <a:r>
                <a:rPr lang="ko-KR" altLang="en-US" dirty="0"/>
                <a:t>월 매출액</a:t>
              </a:r>
              <a:r>
                <a:rPr lang="en-US" altLang="ko-KR" dirty="0"/>
                <a:t>-</a:t>
              </a:r>
              <a:r>
                <a:rPr lang="ko-KR" altLang="en-US" dirty="0"/>
                <a:t>평균 환산 임대료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2628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 추출 </a:t>
            </a:r>
            <a:r>
              <a:rPr lang="en-US" altLang="ko-KR" dirty="0"/>
              <a:t>–</a:t>
            </a:r>
            <a:r>
              <a:rPr lang="ko-KR" altLang="en-US" sz="3000" dirty="0" err="1"/>
              <a:t>압축가능성</a:t>
            </a:r>
            <a:endParaRPr lang="ko-KR" altLang="en-US" sz="30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952126" y="2267250"/>
            <a:ext cx="7849099" cy="1015663"/>
            <a:chOff x="381000" y="2669143"/>
            <a:chExt cx="7849099" cy="1015663"/>
          </a:xfrm>
        </p:grpSpPr>
        <p:sp>
          <p:nvSpPr>
            <p:cNvPr id="16" name="TextBox 15"/>
            <p:cNvSpPr txBox="1"/>
            <p:nvPr/>
          </p:nvSpPr>
          <p:spPr>
            <a:xfrm>
              <a:off x="381000" y="3038475"/>
              <a:ext cx="280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70C0"/>
                  </a:solidFill>
                </a:rPr>
                <a:t>카페 피크타임 인구비율 </a:t>
              </a:r>
              <a:r>
                <a:rPr lang="en-US" altLang="ko-KR" dirty="0"/>
                <a:t>=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29075" y="2669143"/>
              <a:ext cx="376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시간대</a:t>
              </a:r>
              <a:r>
                <a:rPr lang="en-US" altLang="ko-KR" dirty="0"/>
                <a:t>3</a:t>
              </a:r>
              <a:r>
                <a:rPr lang="ko-KR" altLang="en-US" dirty="0"/>
                <a:t>인구 </a:t>
              </a:r>
              <a:r>
                <a:rPr lang="en-US" altLang="ko-KR" dirty="0"/>
                <a:t>+</a:t>
              </a:r>
              <a:r>
                <a:rPr lang="ko-KR" altLang="en-US" dirty="0"/>
                <a:t> 시간대</a:t>
              </a:r>
              <a:r>
                <a:rPr lang="en-US" altLang="ko-KR" dirty="0"/>
                <a:t>4</a:t>
              </a:r>
              <a:r>
                <a:rPr lang="ko-KR" altLang="en-US" dirty="0"/>
                <a:t>인구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67075" y="3315474"/>
              <a:ext cx="49630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시간대</a:t>
              </a:r>
              <a:r>
                <a:rPr lang="en-US" altLang="ko-KR" dirty="0"/>
                <a:t>1</a:t>
              </a:r>
              <a:r>
                <a:rPr lang="ko-KR" altLang="en-US" dirty="0"/>
                <a:t>인구</a:t>
              </a:r>
              <a:r>
                <a:rPr lang="en-US" altLang="ko-KR" dirty="0"/>
                <a:t> + </a:t>
              </a:r>
              <a:r>
                <a:rPr lang="ko-KR" altLang="en-US" dirty="0"/>
                <a:t>시간대</a:t>
              </a:r>
              <a:r>
                <a:rPr lang="en-US" altLang="ko-KR" dirty="0"/>
                <a:t>2</a:t>
              </a:r>
              <a:r>
                <a:rPr lang="ko-KR" altLang="en-US" dirty="0"/>
                <a:t>인구</a:t>
              </a:r>
              <a:r>
                <a:rPr lang="en-US" altLang="ko-KR" dirty="0"/>
                <a:t>+ … + </a:t>
              </a:r>
              <a:r>
                <a:rPr lang="ko-KR" altLang="en-US" dirty="0"/>
                <a:t>시간대</a:t>
              </a:r>
              <a:r>
                <a:rPr lang="en-US" altLang="ko-KR" dirty="0"/>
                <a:t>6</a:t>
              </a:r>
              <a:r>
                <a:rPr lang="ko-KR" altLang="en-US" dirty="0"/>
                <a:t>인구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3057525" y="3223141"/>
              <a:ext cx="493444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1460081" y="3944807"/>
            <a:ext cx="8951243" cy="377981"/>
            <a:chOff x="641430" y="3029826"/>
            <a:chExt cx="9127723" cy="377981"/>
          </a:xfrm>
        </p:grpSpPr>
        <p:sp>
          <p:nvSpPr>
            <p:cNvPr id="21" name="TextBox 20"/>
            <p:cNvSpPr txBox="1"/>
            <p:nvPr/>
          </p:nvSpPr>
          <p:spPr>
            <a:xfrm>
              <a:off x="641430" y="3038475"/>
              <a:ext cx="280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                  </a:t>
              </a:r>
              <a:r>
                <a:rPr lang="ko-KR" altLang="en-US" dirty="0">
                  <a:solidFill>
                    <a:srgbClr val="0070C0"/>
                  </a:solidFill>
                </a:rPr>
                <a:t>교통</a:t>
              </a:r>
              <a:r>
                <a:rPr lang="ko-KR" altLang="en-US" dirty="0"/>
                <a:t> </a:t>
              </a:r>
              <a:r>
                <a:rPr lang="en-US" altLang="ko-KR" dirty="0"/>
                <a:t>=</a:t>
              </a:r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82553" y="3029826"/>
              <a:ext cx="708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버스 </a:t>
              </a:r>
              <a:r>
                <a:rPr lang="en-US" altLang="ko-KR" dirty="0"/>
                <a:t>+ </a:t>
              </a:r>
              <a:r>
                <a:rPr lang="ko-KR" altLang="en-US" dirty="0"/>
                <a:t>가중치</a:t>
              </a:r>
              <a:r>
                <a:rPr lang="en-US" altLang="ko-KR" dirty="0"/>
                <a:t>*</a:t>
              </a:r>
              <a:r>
                <a:rPr lang="ko-KR" altLang="en-US" dirty="0"/>
                <a:t>지하철 </a:t>
              </a:r>
              <a:r>
                <a:rPr lang="en-US" altLang="ko-KR" dirty="0"/>
                <a:t>+ </a:t>
              </a:r>
              <a:r>
                <a:rPr lang="ko-KR" altLang="en-US" dirty="0"/>
                <a:t>가중치</a:t>
              </a:r>
              <a:r>
                <a:rPr lang="en-US" altLang="ko-KR" dirty="0"/>
                <a:t>*</a:t>
              </a:r>
              <a:r>
                <a:rPr lang="ko-KR" altLang="en-US" dirty="0"/>
                <a:t>철도 </a:t>
              </a:r>
              <a:r>
                <a:rPr lang="en-US" altLang="ko-KR" dirty="0"/>
                <a:t> +</a:t>
              </a:r>
              <a:r>
                <a:rPr lang="ko-KR" altLang="en-US" dirty="0"/>
                <a:t>가중치</a:t>
              </a:r>
              <a:r>
                <a:rPr lang="en-US" altLang="ko-KR" dirty="0"/>
                <a:t>*</a:t>
              </a:r>
              <a:r>
                <a:rPr lang="ko-KR" altLang="en-US" dirty="0"/>
                <a:t>터미널</a:t>
              </a: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052816" y="543769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/>
              <a:t>쓸 수 있을지 </a:t>
            </a:r>
            <a:r>
              <a:rPr lang="ko-KR" altLang="en-US" dirty="0">
                <a:solidFill>
                  <a:srgbClr val="0070C0"/>
                </a:solidFill>
              </a:rPr>
              <a:t>여부는 추후 판단 </a:t>
            </a:r>
            <a:r>
              <a:rPr lang="en-US" altLang="ko-KR" dirty="0"/>
              <a:t>, </a:t>
            </a:r>
            <a:r>
              <a:rPr lang="ko-KR" altLang="en-US" dirty="0"/>
              <a:t>일단 만들어보자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289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03482" y="2275892"/>
            <a:ext cx="3909646" cy="4116115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0</a:t>
            </a:r>
            <a:r>
              <a:rPr lang="ko-KR" altLang="en-US" dirty="0"/>
              <a:t>으로 대체</a:t>
            </a: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2000" dirty="0"/>
              <a:t>시설 수</a:t>
            </a:r>
            <a:endParaRPr lang="en-US" altLang="ko-KR" sz="2000" dirty="0"/>
          </a:p>
          <a:p>
            <a:pPr marL="0" indent="0" algn="ctr">
              <a:buNone/>
            </a:pPr>
            <a:endParaRPr lang="en-US" altLang="ko-KR" sz="2000" dirty="0"/>
          </a:p>
          <a:p>
            <a:pPr marL="0" indent="0" algn="ctr">
              <a:buNone/>
            </a:pPr>
            <a:r>
              <a:rPr lang="en-US" altLang="ko-KR" sz="2000" dirty="0" err="1"/>
              <a:t>etc</a:t>
            </a:r>
            <a:endParaRPr lang="en-US" altLang="ko-KR" sz="2000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383389" y="2277988"/>
            <a:ext cx="2822331" cy="411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7413" indent="-427413" algn="l" defTabSz="685766" rtl="0" eaLnBrk="1" latinLnBrk="1" hangingPunct="1">
              <a:lnSpc>
                <a:spcPct val="90000"/>
              </a:lnSpc>
              <a:spcBef>
                <a:spcPts val="751"/>
              </a:spcBef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27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26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857208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2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200091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542973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857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6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평균으로 대체</a:t>
            </a:r>
            <a:endParaRPr lang="en-US" altLang="ko-KR" dirty="0"/>
          </a:p>
          <a:p>
            <a:endParaRPr lang="en-US" altLang="ko-KR" dirty="0"/>
          </a:p>
          <a:p>
            <a:pPr marL="0" indent="0" algn="ctr">
              <a:buNone/>
            </a:pPr>
            <a:r>
              <a:rPr lang="ko-KR" altLang="en-US" sz="2000" dirty="0"/>
              <a:t> 인구 수</a:t>
            </a:r>
            <a:endParaRPr lang="en-US" altLang="ko-KR" sz="2000" dirty="0"/>
          </a:p>
          <a:p>
            <a:pPr marL="0" indent="0" algn="ctr">
              <a:buNone/>
            </a:pPr>
            <a:endParaRPr lang="en-US" altLang="ko-KR" sz="2000" dirty="0"/>
          </a:p>
          <a:p>
            <a:pPr marL="0" indent="0" algn="ctr">
              <a:buNone/>
            </a:pPr>
            <a:r>
              <a:rPr lang="en-US" altLang="ko-KR" sz="2000" dirty="0" err="1"/>
              <a:t>etc</a:t>
            </a:r>
            <a:endParaRPr lang="en-US" altLang="ko-KR" sz="200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878558" y="2275891"/>
            <a:ext cx="2662664" cy="411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7413" indent="-427413" algn="l" defTabSz="685766" rtl="0" eaLnBrk="1" latinLnBrk="1" hangingPunct="1">
              <a:lnSpc>
                <a:spcPct val="90000"/>
              </a:lnSpc>
              <a:spcBef>
                <a:spcPts val="751"/>
              </a:spcBef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27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26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857208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2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200091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542973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2"/>
              </a:buBlip>
              <a:tabLst>
                <a:tab pos="685766" algn="l"/>
              </a:tabLst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857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6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DROP</a:t>
            </a:r>
          </a:p>
          <a:p>
            <a:pPr algn="ctr"/>
            <a:endParaRPr lang="en-US" altLang="ko-KR" dirty="0"/>
          </a:p>
          <a:p>
            <a:pPr marL="0" indent="0" algn="ctr">
              <a:buNone/>
            </a:pPr>
            <a:r>
              <a:rPr lang="ko-KR" altLang="en-US" sz="2000" dirty="0"/>
              <a:t>  총 점포 수</a:t>
            </a:r>
            <a:endParaRPr lang="en-US" altLang="ko-KR" sz="2000" dirty="0"/>
          </a:p>
          <a:p>
            <a:pPr marL="0" indent="0" algn="ctr">
              <a:buNone/>
            </a:pPr>
            <a:endParaRPr lang="en-US" altLang="ko-KR" sz="2000" dirty="0"/>
          </a:p>
          <a:p>
            <a:pPr marL="0" indent="0" algn="ctr">
              <a:buNone/>
            </a:pPr>
            <a:r>
              <a:rPr lang="en-US" altLang="ko-KR" sz="2000" dirty="0" err="1"/>
              <a:t>etc</a:t>
            </a:r>
            <a:endParaRPr lang="en-US" altLang="ko-KR" sz="2000" dirty="0"/>
          </a:p>
          <a:p>
            <a:pPr marL="0" indent="0" algn="ctr">
              <a:buNone/>
            </a:pPr>
            <a:endParaRPr lang="en-US" altLang="ko-KR" dirty="0"/>
          </a:p>
          <a:p>
            <a:pPr algn="ctr"/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2925276" y="136533"/>
            <a:ext cx="8428529" cy="1132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결측치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00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스케일링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n-ea"/>
              </a:rPr>
              <a:t>전체적으로 우측으로 꼬리가 긴 분포</a:t>
            </a:r>
            <a:endParaRPr lang="en-US" altLang="ko-KR" dirty="0"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" altLang="en-US" dirty="0">
                <a:latin typeface="+mn-ea"/>
                <a:sym typeface="Wingdings" panose="05000000000000000000" pitchFamily="2" charset="2"/>
              </a:rPr>
              <a:t>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이상치 제거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?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    </a:t>
            </a:r>
          </a:p>
          <a:p>
            <a:pPr marL="0" indent="0">
              <a:buNone/>
            </a:pPr>
            <a:r>
              <a:rPr lang="ko" altLang="en-US" dirty="0">
                <a:latin typeface="+mn-ea"/>
                <a:sym typeface="Wingdings" panose="05000000000000000000" pitchFamily="2" charset="2"/>
              </a:rPr>
              <a:t> </a:t>
            </a:r>
            <a:r>
              <a:rPr lang="en-US" altLang="ko-KR" dirty="0" err="1">
                <a:latin typeface="+mn-ea"/>
              </a:rPr>
              <a:t>RobustScaler</a:t>
            </a:r>
            <a:r>
              <a:rPr lang="en-US" altLang="ko-KR" dirty="0">
                <a:latin typeface="+mn-ea"/>
              </a:rPr>
              <a:t> (</a:t>
            </a:r>
            <a:r>
              <a:rPr lang="ko-KR" altLang="en-US" dirty="0">
                <a:latin typeface="+mn-ea"/>
              </a:rPr>
              <a:t>꼬리가 긴 분포에 매우 유리</a:t>
            </a:r>
            <a:r>
              <a:rPr lang="en-US" altLang="ko-KR" dirty="0">
                <a:latin typeface="+mn-ea"/>
              </a:rPr>
              <a:t>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5692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데이터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60856"/>
            <a:ext cx="4505325" cy="411611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dirty="0"/>
              <a:t>코로나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2019 -2022 </a:t>
            </a:r>
            <a:r>
              <a:rPr lang="ko-KR" altLang="en-US" dirty="0"/>
              <a:t>시계열의 핵심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58" y="3233652"/>
            <a:ext cx="10431331" cy="122889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41605" y="3318235"/>
            <a:ext cx="1521727" cy="490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99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조원 소개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774795" y="1789985"/>
            <a:ext cx="10642409" cy="4251362"/>
            <a:chOff x="557593" y="1586785"/>
            <a:chExt cx="10642409" cy="4251362"/>
          </a:xfrm>
        </p:grpSpPr>
        <p:sp>
          <p:nvSpPr>
            <p:cNvPr id="6" name="TextBox 5"/>
            <p:cNvSpPr txBox="1"/>
            <p:nvPr/>
          </p:nvSpPr>
          <p:spPr>
            <a:xfrm>
              <a:off x="1025720" y="1607768"/>
              <a:ext cx="1324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양동근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87458" y="1608436"/>
              <a:ext cx="1324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/>
                <a:t>주재민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149196" y="1586785"/>
              <a:ext cx="1324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김정한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7593" y="5462519"/>
              <a:ext cx="2365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기획</a:t>
              </a:r>
              <a:r>
                <a:rPr lang="en-US" altLang="ko-KR" dirty="0"/>
                <a:t>, </a:t>
              </a:r>
              <a:r>
                <a:rPr lang="ko-KR" altLang="en-US" dirty="0"/>
                <a:t>구현</a:t>
              </a:r>
              <a:r>
                <a:rPr lang="en-US" altLang="ko-KR" dirty="0"/>
                <a:t>, </a:t>
              </a:r>
              <a:r>
                <a:rPr lang="ko-KR" altLang="en-US" dirty="0"/>
                <a:t>발표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67247" y="5468815"/>
              <a:ext cx="2365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시각화</a:t>
              </a:r>
              <a:r>
                <a:rPr lang="en-US" altLang="ko-KR" dirty="0"/>
                <a:t>, </a:t>
              </a:r>
              <a:r>
                <a:rPr lang="ko-KR" altLang="en-US" dirty="0"/>
                <a:t>전처리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423097" y="5462519"/>
              <a:ext cx="27769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/>
                <a:t>서칭</a:t>
              </a:r>
              <a:r>
                <a:rPr lang="en-US" altLang="ko-KR" dirty="0"/>
                <a:t>, </a:t>
              </a:r>
              <a:r>
                <a:rPr lang="ko-KR" altLang="en-US" dirty="0" err="1"/>
                <a:t>딥러닝</a:t>
              </a:r>
              <a:r>
                <a:rPr lang="ko-KR" altLang="en-US" dirty="0"/>
                <a:t> </a:t>
              </a:r>
              <a:r>
                <a:rPr lang="ko-KR" altLang="en-US" dirty="0" err="1"/>
                <a:t>모델학습</a:t>
              </a:r>
              <a:endParaRPr lang="ko-KR" altLang="en-US" dirty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42" y="2171727"/>
              <a:ext cx="1991264" cy="278642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1" t="4749" r="6328"/>
            <a:stretch/>
          </p:blipFill>
          <p:spPr>
            <a:xfrm>
              <a:off x="8808129" y="2171727"/>
              <a:ext cx="2006842" cy="278642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0" t="1482" r="669"/>
            <a:stretch/>
          </p:blipFill>
          <p:spPr>
            <a:xfrm>
              <a:off x="4731731" y="2171727"/>
              <a:ext cx="2036165" cy="2786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1070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데이터 활용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68" y="1147573"/>
            <a:ext cx="6615288" cy="5302114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836787" y="3015871"/>
            <a:ext cx="2050072" cy="1258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7413" indent="-427413" algn="l" defTabSz="685766" rtl="0" eaLnBrk="1" latinLnBrk="1" hangingPunct="1">
              <a:lnSpc>
                <a:spcPct val="90000"/>
              </a:lnSpc>
              <a:spcBef>
                <a:spcPts val="751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27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26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857208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2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200091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542973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857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6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ko-KR" altLang="en-US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분기별</a:t>
            </a:r>
            <a:br>
              <a:rPr lang="en-US" altLang="ko-KR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</a:br>
            <a:r>
              <a:rPr lang="en-US" altLang="ko-KR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A   B   C</a:t>
            </a:r>
            <a:endParaRPr lang="en-US" altLang="ko-KR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2060856"/>
            <a:ext cx="10515600" cy="9194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dirty="0"/>
              <a:t>코로나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49" y="5004833"/>
            <a:ext cx="4131368" cy="1434503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H="1" flipV="1">
            <a:off x="3905956" y="3575440"/>
            <a:ext cx="948266" cy="1969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239911" y="3920930"/>
            <a:ext cx="356181" cy="8802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850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데이터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5" y="1815759"/>
            <a:ext cx="10515600" cy="4116115"/>
          </a:xfrm>
        </p:spPr>
        <p:txBody>
          <a:bodyPr/>
          <a:lstStyle/>
          <a:p>
            <a:pPr marL="0" indent="0">
              <a:buNone/>
            </a:pPr>
            <a:endParaRPr lang="en-US" altLang="ko" dirty="0">
              <a:latin typeface="조선일보명조" panose="02030304000000000000" pitchFamily="18" charset="-127"/>
              <a:ea typeface="조선일보명조" panose="02030304000000000000" pitchFamily="18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" altLang="en-US" sz="2500" dirty="0">
                <a:latin typeface="+mn-ea"/>
                <a:sym typeface="Wingdings" panose="05000000000000000000" pitchFamily="2" charset="2"/>
              </a:rPr>
              <a:t> </a:t>
            </a:r>
            <a:r>
              <a:rPr lang="ko-KR" altLang="en-US" sz="2500" dirty="0" err="1">
                <a:latin typeface="+mn-ea"/>
              </a:rPr>
              <a:t>상권코드</a:t>
            </a:r>
            <a:r>
              <a:rPr lang="ko-KR" altLang="en-US" sz="2500" dirty="0">
                <a:latin typeface="+mn-ea"/>
              </a:rPr>
              <a:t> </a:t>
            </a:r>
            <a:r>
              <a:rPr lang="en-US" altLang="ko-KR" sz="2500" dirty="0">
                <a:latin typeface="+mn-ea"/>
              </a:rPr>
              <a:t>~ </a:t>
            </a:r>
            <a:r>
              <a:rPr lang="ko-KR" altLang="en-US" sz="2500" dirty="0">
                <a:latin typeface="+mn-ea"/>
              </a:rPr>
              <a:t>행정동</a:t>
            </a:r>
            <a:endParaRPr lang="en-US" altLang="ko-KR" sz="2500" dirty="0"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2500" dirty="0"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2500" dirty="0"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2500" dirty="0">
                <a:latin typeface="+mn-ea"/>
              </a:rPr>
              <a:t>주변시설</a:t>
            </a:r>
            <a:r>
              <a:rPr lang="en-US" altLang="ko-KR" sz="2500" dirty="0">
                <a:latin typeface="+mn-ea"/>
              </a:rPr>
              <a:t>, </a:t>
            </a:r>
            <a:r>
              <a:rPr lang="ko-KR" altLang="en-US" sz="2500" dirty="0">
                <a:latin typeface="+mn-ea"/>
              </a:rPr>
              <a:t>아파트 </a:t>
            </a:r>
            <a:endParaRPr lang="en-US" altLang="ko-KR" sz="2500" dirty="0">
              <a:latin typeface="+mn-ea"/>
            </a:endParaRPr>
          </a:p>
          <a:p>
            <a:pPr marL="0" indent="0">
              <a:buNone/>
            </a:pPr>
            <a:r>
              <a:rPr lang="en-US" altLang="ko-KR" sz="2500" dirty="0">
                <a:latin typeface="+mn-ea"/>
              </a:rPr>
              <a:t>     row </a:t>
            </a:r>
            <a:r>
              <a:rPr lang="ko-KR" altLang="en-US" sz="2500" dirty="0">
                <a:latin typeface="+mn-ea"/>
              </a:rPr>
              <a:t>길이 정상적인 데이터 획득 </a:t>
            </a:r>
            <a:endParaRPr lang="en-US" altLang="ko-KR" sz="2500" dirty="0">
              <a:latin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6582331" y="2477644"/>
            <a:ext cx="3389921" cy="3802428"/>
            <a:chOff x="6847302" y="2023725"/>
            <a:chExt cx="3295112" cy="370155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7302" y="2023725"/>
              <a:ext cx="3295112" cy="370155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8581292" y="2031022"/>
              <a:ext cx="641839" cy="2813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8361485" y="2699238"/>
              <a:ext cx="527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8387862" y="2980592"/>
              <a:ext cx="527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36" y="5213239"/>
            <a:ext cx="4271908" cy="537111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5700344" y="3544478"/>
            <a:ext cx="2147986" cy="16687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230" y="2023311"/>
            <a:ext cx="3741546" cy="28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74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산점도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" altLang="en-US" dirty="0">
                <a:latin typeface="+mn-ea"/>
                <a:sym typeface="Wingdings" panose="05000000000000000000" pitchFamily="2" charset="2"/>
              </a:rPr>
              <a:t> </a:t>
            </a:r>
            <a:r>
              <a:rPr lang="en-US" altLang="ko" dirty="0">
                <a:latin typeface="+mn-ea"/>
                <a:sym typeface="Wingdings" panose="05000000000000000000" pitchFamily="2" charset="2"/>
              </a:rPr>
              <a:t>Correlation</a:t>
            </a:r>
            <a:r>
              <a:rPr lang="ko-KR" altLang="en-US" dirty="0">
                <a:latin typeface="+mn-ea"/>
              </a:rPr>
              <a:t>의 한계 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" altLang="en-US" dirty="0">
                <a:latin typeface="+mn-ea"/>
                <a:sym typeface="Wingdings" panose="05000000000000000000" pitchFamily="2" charset="2"/>
              </a:rPr>
              <a:t>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일일이</a:t>
            </a:r>
            <a:r>
              <a:rPr lang="ko-KR" altLang="en-US" dirty="0">
                <a:latin typeface="+mn-ea"/>
              </a:rPr>
              <a:t> 그려보기</a:t>
            </a:r>
            <a:endParaRPr lang="en-US" altLang="ko-KR" dirty="0"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" altLang="en-US" dirty="0">
                <a:latin typeface="+mn-ea"/>
                <a:sym typeface="Wingdings" panose="05000000000000000000" pitchFamily="2" charset="2"/>
              </a:rPr>
              <a:t></a:t>
            </a:r>
            <a:r>
              <a:rPr lang="en-US" altLang="ko" dirty="0">
                <a:latin typeface="+mn-ea"/>
                <a:sym typeface="Wingdings" panose="05000000000000000000" pitchFamily="2" charset="2"/>
              </a:rPr>
              <a:t>‘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총 </a:t>
            </a:r>
            <a:r>
              <a:rPr lang="ko-KR" altLang="en-US" dirty="0">
                <a:latin typeface="+mn-ea"/>
              </a:rPr>
              <a:t>점포 수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 우측 꼬리 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                     </a:t>
            </a:r>
            <a:r>
              <a:rPr lang="ko-KR" altLang="en-US" dirty="0">
                <a:latin typeface="+mn-ea"/>
              </a:rPr>
              <a:t>→</a:t>
            </a:r>
            <a:r>
              <a:rPr lang="en-US" altLang="ko-KR" dirty="0">
                <a:latin typeface="+mn-ea"/>
              </a:rPr>
              <a:t> LOG scale</a:t>
            </a:r>
            <a:r>
              <a:rPr lang="ko-KR" altLang="en-US" dirty="0">
                <a:latin typeface="+mn-ea"/>
              </a:rPr>
              <a:t>시도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104" y="624136"/>
            <a:ext cx="3759393" cy="24067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19" y="4100126"/>
            <a:ext cx="4077838" cy="2578764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8889476" y="3129699"/>
            <a:ext cx="0" cy="8295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 12"/>
          <p:cNvSpPr/>
          <p:nvPr/>
        </p:nvSpPr>
        <p:spPr>
          <a:xfrm>
            <a:off x="5438826" y="970961"/>
            <a:ext cx="1489875" cy="4911365"/>
          </a:xfrm>
          <a:custGeom>
            <a:avLst/>
            <a:gdLst>
              <a:gd name="connsiteX0" fmla="*/ 1367327 w 1489875"/>
              <a:gd name="connsiteY0" fmla="*/ 0 h 4911365"/>
              <a:gd name="connsiteX1" fmla="*/ 440 w 1489875"/>
              <a:gd name="connsiteY1" fmla="*/ 2903455 h 4911365"/>
              <a:gd name="connsiteX2" fmla="*/ 1489875 w 1489875"/>
              <a:gd name="connsiteY2" fmla="*/ 4911365 h 4911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9875" h="4911365">
                <a:moveTo>
                  <a:pt x="1367327" y="0"/>
                </a:moveTo>
                <a:cubicBezTo>
                  <a:pt x="673671" y="1042447"/>
                  <a:pt x="-19985" y="2084894"/>
                  <a:pt x="440" y="2903455"/>
                </a:cubicBezTo>
                <a:cubicBezTo>
                  <a:pt x="20865" y="3722016"/>
                  <a:pt x="755370" y="4316690"/>
                  <a:pt x="1489875" y="49113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endCxn id="13" idx="1"/>
          </p:cNvCxnSpPr>
          <p:nvPr/>
        </p:nvCxnSpPr>
        <p:spPr>
          <a:xfrm flipV="1">
            <a:off x="4713402" y="3874416"/>
            <a:ext cx="725864" cy="11406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847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산점도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17093" y="2171630"/>
            <a:ext cx="10178719" cy="3518618"/>
            <a:chOff x="1217193" y="2181155"/>
            <a:chExt cx="10178719" cy="3518618"/>
          </a:xfrm>
        </p:grpSpPr>
        <p:grpSp>
          <p:nvGrpSpPr>
            <p:cNvPr id="9" name="그룹 8"/>
            <p:cNvGrpSpPr/>
            <p:nvPr/>
          </p:nvGrpSpPr>
          <p:grpSpPr>
            <a:xfrm>
              <a:off x="1217193" y="2181155"/>
              <a:ext cx="10178719" cy="3518618"/>
              <a:chOff x="1217193" y="2181155"/>
              <a:chExt cx="10178719" cy="351861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2101" y="2181155"/>
                <a:ext cx="3222696" cy="3149286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2194005" y="5330441"/>
                <a:ext cx="2225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유동 인구 평균 연령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217193" y="2981325"/>
                <a:ext cx="4857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총 </a:t>
                </a:r>
                <a:r>
                  <a:rPr lang="ko-KR" altLang="en-US" dirty="0" err="1"/>
                  <a:t>점포수</a:t>
                </a:r>
                <a:endParaRPr lang="ko-KR" alt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918150" y="2981325"/>
                <a:ext cx="4857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총 </a:t>
                </a:r>
                <a:r>
                  <a:rPr lang="ko-KR" altLang="en-US" dirty="0" err="1"/>
                  <a:t>점포수</a:t>
                </a:r>
                <a:endParaRPr lang="ko-KR" alt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609720" y="5330441"/>
                <a:ext cx="2225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월 매출액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339833" y="2943225"/>
                <a:ext cx="48577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ln</a:t>
                </a:r>
              </a:p>
              <a:p>
                <a:r>
                  <a:rPr lang="ko-KR" altLang="en-US" dirty="0"/>
                  <a:t>총 </a:t>
                </a:r>
                <a:r>
                  <a:rPr lang="ko-KR" altLang="en-US" dirty="0" err="1"/>
                  <a:t>점포수</a:t>
                </a:r>
                <a:endParaRPr lang="ko-KR" alt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170317" y="5330441"/>
                <a:ext cx="2225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총 유동인구</a:t>
                </a:r>
              </a:p>
            </p:txBody>
          </p:sp>
        </p:grpSp>
        <p:cxnSp>
          <p:nvCxnSpPr>
            <p:cNvPr id="13" name="직선 화살표 연결선 12"/>
            <p:cNvCxnSpPr/>
            <p:nvPr/>
          </p:nvCxnSpPr>
          <p:spPr>
            <a:xfrm flipH="1" flipV="1">
              <a:off x="3306802" y="2524125"/>
              <a:ext cx="779423" cy="2314575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 flipV="1">
              <a:off x="2409825" y="2598511"/>
              <a:ext cx="763624" cy="2259239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89" y="2257300"/>
            <a:ext cx="2969140" cy="3073320"/>
          </a:xfrm>
          <a:prstGeom prst="rect">
            <a:avLst/>
          </a:prstGeom>
        </p:spPr>
      </p:pic>
      <p:sp>
        <p:nvSpPr>
          <p:cNvPr id="24" name="자유형 23"/>
          <p:cNvSpPr/>
          <p:nvPr/>
        </p:nvSpPr>
        <p:spPr>
          <a:xfrm>
            <a:off x="4943475" y="2440198"/>
            <a:ext cx="1957887" cy="2398502"/>
          </a:xfrm>
          <a:custGeom>
            <a:avLst/>
            <a:gdLst>
              <a:gd name="connsiteX0" fmla="*/ 0 w 1957887"/>
              <a:gd name="connsiteY0" fmla="*/ 2398502 h 2398502"/>
              <a:gd name="connsiteX1" fmla="*/ 361950 w 1957887"/>
              <a:gd name="connsiteY1" fmla="*/ 1569827 h 2398502"/>
              <a:gd name="connsiteX2" fmla="*/ 781050 w 1957887"/>
              <a:gd name="connsiteY2" fmla="*/ 979277 h 2398502"/>
              <a:gd name="connsiteX3" fmla="*/ 1323975 w 1957887"/>
              <a:gd name="connsiteY3" fmla="*/ 522077 h 2398502"/>
              <a:gd name="connsiteX4" fmla="*/ 1905000 w 1957887"/>
              <a:gd name="connsiteY4" fmla="*/ 45827 h 2398502"/>
              <a:gd name="connsiteX5" fmla="*/ 1895475 w 1957887"/>
              <a:gd name="connsiteY5" fmla="*/ 45827 h 239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887" h="2398502">
                <a:moveTo>
                  <a:pt x="0" y="2398502"/>
                </a:moveTo>
                <a:cubicBezTo>
                  <a:pt x="115887" y="2102433"/>
                  <a:pt x="231775" y="1806365"/>
                  <a:pt x="361950" y="1569827"/>
                </a:cubicBezTo>
                <a:cubicBezTo>
                  <a:pt x="492125" y="1333289"/>
                  <a:pt x="620713" y="1153902"/>
                  <a:pt x="781050" y="979277"/>
                </a:cubicBezTo>
                <a:cubicBezTo>
                  <a:pt x="941387" y="804652"/>
                  <a:pt x="1136650" y="677652"/>
                  <a:pt x="1323975" y="522077"/>
                </a:cubicBezTo>
                <a:cubicBezTo>
                  <a:pt x="1511300" y="366502"/>
                  <a:pt x="1905000" y="45827"/>
                  <a:pt x="1905000" y="45827"/>
                </a:cubicBezTo>
                <a:cubicBezTo>
                  <a:pt x="2000250" y="-33548"/>
                  <a:pt x="1947862" y="6139"/>
                  <a:pt x="1895475" y="45827"/>
                </a:cubicBezTo>
              </a:path>
            </a:pathLst>
          </a:cu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92" y="2257300"/>
            <a:ext cx="2994247" cy="3043104"/>
          </a:xfrm>
          <a:prstGeom prst="rect">
            <a:avLst/>
          </a:prstGeom>
        </p:spPr>
      </p:pic>
      <p:sp>
        <p:nvSpPr>
          <p:cNvPr id="29" name="자유형 28"/>
          <p:cNvSpPr/>
          <p:nvPr/>
        </p:nvSpPr>
        <p:spPr>
          <a:xfrm>
            <a:off x="8524875" y="2533529"/>
            <a:ext cx="1885950" cy="2257546"/>
          </a:xfrm>
          <a:custGeom>
            <a:avLst/>
            <a:gdLst>
              <a:gd name="connsiteX0" fmla="*/ 0 w 1885950"/>
              <a:gd name="connsiteY0" fmla="*/ 2257546 h 2257546"/>
              <a:gd name="connsiteX1" fmla="*/ 266700 w 1885950"/>
              <a:gd name="connsiteY1" fmla="*/ 809746 h 2257546"/>
              <a:gd name="connsiteX2" fmla="*/ 1200150 w 1885950"/>
              <a:gd name="connsiteY2" fmla="*/ 133471 h 2257546"/>
              <a:gd name="connsiteX3" fmla="*/ 1885950 w 1885950"/>
              <a:gd name="connsiteY3" fmla="*/ 121 h 225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5950" h="2257546">
                <a:moveTo>
                  <a:pt x="0" y="2257546"/>
                </a:moveTo>
                <a:cubicBezTo>
                  <a:pt x="33337" y="1710652"/>
                  <a:pt x="66675" y="1163759"/>
                  <a:pt x="266700" y="809746"/>
                </a:cubicBezTo>
                <a:cubicBezTo>
                  <a:pt x="466725" y="455733"/>
                  <a:pt x="930275" y="268408"/>
                  <a:pt x="1200150" y="133471"/>
                </a:cubicBezTo>
                <a:cubicBezTo>
                  <a:pt x="1470025" y="-1467"/>
                  <a:pt x="1677987" y="-673"/>
                  <a:pt x="1885950" y="121"/>
                </a:cubicBezTo>
              </a:path>
            </a:pathLst>
          </a:cu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79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Correlation Heat map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0575" y="2060856"/>
            <a:ext cx="5743575" cy="4116115"/>
          </a:xfrm>
        </p:spPr>
        <p:txBody>
          <a:bodyPr/>
          <a:lstStyle/>
          <a:p>
            <a:pPr marL="0" indent="0">
              <a:buNone/>
            </a:pPr>
            <a:r>
              <a:rPr lang="ko" altLang="en-US" sz="2800" dirty="0">
                <a:latin typeface="+mn-ea"/>
                <a:sym typeface="Wingdings" panose="05000000000000000000" pitchFamily="2" charset="2"/>
              </a:rPr>
              <a:t> </a:t>
            </a:r>
            <a:r>
              <a:rPr lang="en-US" altLang="ko-KR" dirty="0" err="1"/>
              <a:t>Corr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2500" dirty="0"/>
              <a:t>→ 설명변수 간 </a:t>
            </a:r>
            <a:r>
              <a:rPr lang="ko-KR" altLang="en-US" sz="2500" dirty="0" err="1"/>
              <a:t>다중공선성</a:t>
            </a:r>
            <a:r>
              <a:rPr lang="ko-KR" altLang="en-US" sz="2500" dirty="0"/>
              <a:t> 파악</a:t>
            </a:r>
            <a:endParaRPr lang="en-US" altLang="ko-KR" sz="2500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" t="-130" r="8091" b="11945"/>
          <a:stretch/>
        </p:blipFill>
        <p:spPr>
          <a:xfrm>
            <a:off x="6534150" y="1461056"/>
            <a:ext cx="4448764" cy="464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3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차원축소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79549" y="1582882"/>
            <a:ext cx="3641004" cy="4632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" altLang="en-US" sz="2200" dirty="0">
                <a:latin typeface="+mn-ea"/>
                <a:sym typeface="Wingdings" panose="05000000000000000000" pitchFamily="2" charset="2"/>
              </a:rPr>
              <a:t></a:t>
            </a:r>
            <a:r>
              <a:rPr lang="ko" altLang="en-US" sz="2200" dirty="0">
                <a:latin typeface="조선일보명조" panose="02030304000000000000" pitchFamily="18" charset="-127"/>
                <a:ea typeface="조선일보명조" panose="02030304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2200" dirty="0"/>
              <a:t>다중공선성을 줄일 필요</a:t>
            </a:r>
            <a:endParaRPr lang="en-US" altLang="ko-KR" sz="2200" dirty="0"/>
          </a:p>
          <a:p>
            <a:pPr marL="0" indent="0">
              <a:buNone/>
            </a:pPr>
            <a:endParaRPr lang="en-US" altLang="ko" sz="2200" dirty="0">
              <a:latin typeface="+mn-ea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" altLang="en-US" sz="2200" dirty="0">
                <a:latin typeface="+mn-ea"/>
                <a:sym typeface="Wingdings" panose="05000000000000000000" pitchFamily="2" charset="2"/>
              </a:rPr>
              <a:t> </a:t>
            </a:r>
            <a:r>
              <a:rPr lang="en-US" altLang="ko-KR" sz="2200" dirty="0">
                <a:solidFill>
                  <a:srgbClr val="313131"/>
                </a:solidFill>
                <a:latin typeface="+mn-ea"/>
              </a:rPr>
              <a:t>Domain knowledge</a:t>
            </a:r>
            <a:r>
              <a:rPr lang="ko-KR" altLang="en-US" sz="2200" dirty="0">
                <a:solidFill>
                  <a:srgbClr val="313131"/>
                </a:solidFill>
                <a:latin typeface="+mn-ea"/>
              </a:rPr>
              <a:t> 활용</a:t>
            </a:r>
            <a:endParaRPr lang="en-US" altLang="ko-KR" sz="2200" dirty="0"/>
          </a:p>
          <a:p>
            <a:pPr marL="0" indent="0">
              <a:buNone/>
            </a:pPr>
            <a:r>
              <a:rPr lang="ko" altLang="en-US" sz="2200" dirty="0">
                <a:latin typeface="+mn-ea"/>
                <a:sym typeface="Wingdings" panose="05000000000000000000" pitchFamily="2" charset="2"/>
              </a:rPr>
              <a:t> </a:t>
            </a:r>
            <a:r>
              <a:rPr lang="en-US" altLang="ko-KR" sz="2200" dirty="0"/>
              <a:t>PCA? or Factor analysis ?</a:t>
            </a:r>
            <a:br>
              <a:rPr lang="en-US" altLang="ko-KR" sz="2200" dirty="0"/>
            </a:br>
            <a:br>
              <a:rPr lang="en-US" altLang="ko-KR" sz="2200" dirty="0"/>
            </a:br>
            <a:r>
              <a:rPr lang="ko" altLang="en-US" sz="2200" dirty="0">
                <a:latin typeface="+mn-ea"/>
                <a:sym typeface="Wingdings" panose="05000000000000000000" pitchFamily="2" charset="2"/>
              </a:rPr>
              <a:t> </a:t>
            </a:r>
            <a:r>
              <a:rPr lang="en-US" altLang="ko-KR" sz="2200" dirty="0"/>
              <a:t>Ridge </a:t>
            </a:r>
            <a:r>
              <a:rPr lang="en-US" altLang="ko" sz="2200" dirty="0">
                <a:latin typeface="+mn-ea"/>
                <a:sym typeface="Wingdings" panose="05000000000000000000" pitchFamily="2" charset="2"/>
              </a:rPr>
              <a:t>Lasso</a:t>
            </a:r>
          </a:p>
          <a:p>
            <a:pPr marL="0" indent="0">
              <a:buNone/>
            </a:pPr>
            <a:r>
              <a:rPr lang="en-US" altLang="ko-KR" sz="2200" dirty="0"/>
              <a:t>   </a:t>
            </a:r>
          </a:p>
          <a:p>
            <a:pPr marL="0" indent="0">
              <a:buNone/>
            </a:pPr>
            <a:r>
              <a:rPr lang="ko-KR" altLang="en-US" sz="2200" dirty="0"/>
              <a:t>   </a:t>
            </a:r>
            <a:endParaRPr lang="en-US" altLang="ko-KR" sz="2200" dirty="0"/>
          </a:p>
          <a:p>
            <a:pPr marL="0" indent="0">
              <a:buNone/>
            </a:pPr>
            <a:r>
              <a:rPr lang="ko-KR" altLang="en-US" sz="2200" dirty="0"/>
              <a:t> →  모델 적합 시 판단</a:t>
            </a:r>
            <a:endParaRPr lang="en-US" altLang="ko-KR" sz="2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608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차원축소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2692" y="3388495"/>
            <a:ext cx="10515600" cy="2910705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‘</a:t>
            </a:r>
            <a:r>
              <a:rPr lang="ko-KR" altLang="en-US" dirty="0"/>
              <a:t>총 </a:t>
            </a:r>
            <a:r>
              <a:rPr lang="ko-KR" altLang="en-US" dirty="0" err="1"/>
              <a:t>점포수</a:t>
            </a:r>
            <a:r>
              <a:rPr lang="en-US" altLang="ko-KR" dirty="0"/>
              <a:t>’ = (‘</a:t>
            </a:r>
            <a:r>
              <a:rPr lang="ko-KR" altLang="en-US" dirty="0" err="1"/>
              <a:t>프차</a:t>
            </a:r>
            <a:r>
              <a:rPr lang="ko-KR" altLang="en-US" dirty="0"/>
              <a:t> 수</a:t>
            </a:r>
            <a:r>
              <a:rPr lang="en-US" altLang="ko-KR" dirty="0"/>
              <a:t>’+ ‘</a:t>
            </a:r>
            <a:r>
              <a:rPr lang="ko-KR" altLang="en-US" dirty="0" err="1"/>
              <a:t>일반점포</a:t>
            </a:r>
            <a:r>
              <a:rPr lang="ko-KR" altLang="en-US" dirty="0"/>
              <a:t> 수</a:t>
            </a:r>
            <a:r>
              <a:rPr lang="en-US" altLang="ko-KR" dirty="0"/>
              <a:t>’)</a:t>
            </a:r>
            <a:r>
              <a:rPr lang="ko-KR" altLang="en-US" dirty="0">
                <a:latin typeface="+mn-ea"/>
              </a:rPr>
              <a:t> →</a:t>
            </a:r>
            <a:r>
              <a:rPr lang="en-US" altLang="ko-KR" dirty="0"/>
              <a:t> </a:t>
            </a:r>
            <a:r>
              <a:rPr lang="ko-KR" altLang="en-US" dirty="0"/>
              <a:t>비율</a:t>
            </a: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algn="ctr"/>
            <a:r>
              <a:rPr lang="en-US" altLang="ko-KR" dirty="0"/>
              <a:t>SELNG ‘</a:t>
            </a:r>
            <a:r>
              <a:rPr lang="ko-KR" altLang="en-US" dirty="0" err="1"/>
              <a:t>점포수</a:t>
            </a:r>
            <a:r>
              <a:rPr lang="en-US" altLang="ko-KR" dirty="0"/>
              <a:t>’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441830" y="2339610"/>
            <a:ext cx="30973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2700" dirty="0">
                <a:latin typeface="+mn-ea"/>
                <a:sym typeface="Wingdings" panose="05000000000000000000" pitchFamily="2" charset="2"/>
              </a:rPr>
              <a:t> </a:t>
            </a:r>
            <a:r>
              <a:rPr lang="ko-KR" altLang="en-US" sz="2700" dirty="0"/>
              <a:t>타겟</a:t>
            </a:r>
            <a:r>
              <a:rPr lang="en-US" altLang="ko-KR" sz="2700" dirty="0"/>
              <a:t> = </a:t>
            </a:r>
            <a:r>
              <a:rPr lang="ko-KR" altLang="en-US" sz="2700" dirty="0"/>
              <a:t>총 점포 수</a:t>
            </a:r>
            <a:endParaRPr lang="en-US" altLang="ko-KR" sz="2700" dirty="0"/>
          </a:p>
        </p:txBody>
      </p:sp>
    </p:spTree>
    <p:extLst>
      <p:ext uri="{BB962C8B-B14F-4D97-AF65-F5344CB8AC3E}">
        <p14:creationId xmlns:p14="http://schemas.microsoft.com/office/powerpoint/2010/main" val="3342392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방향성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" altLang="en-US" dirty="0">
                <a:sym typeface="Wingdings" panose="05000000000000000000" pitchFamily="2" charset="2"/>
              </a:rPr>
              <a:t> </a:t>
            </a:r>
            <a:r>
              <a:rPr lang="en-US" altLang="ko-KR" dirty="0"/>
              <a:t>‘</a:t>
            </a:r>
            <a:r>
              <a:rPr lang="ko-KR" altLang="en-US" dirty="0"/>
              <a:t>상권 구분 코드</a:t>
            </a:r>
            <a:r>
              <a:rPr lang="en-US" altLang="ko-KR" dirty="0"/>
              <a:t>’ </a:t>
            </a:r>
            <a:r>
              <a:rPr lang="ko-KR" altLang="en-US" dirty="0"/>
              <a:t>→</a:t>
            </a:r>
            <a:r>
              <a:rPr lang="en-US" altLang="ko-KR" dirty="0"/>
              <a:t> 3</a:t>
            </a:r>
            <a:r>
              <a:rPr lang="ko-KR" altLang="en-US" dirty="0"/>
              <a:t>가지 </a:t>
            </a:r>
            <a:r>
              <a:rPr lang="en-US" altLang="ko-KR" dirty="0"/>
              <a:t>(D / R / A)</a:t>
            </a:r>
          </a:p>
          <a:p>
            <a:pPr marL="0" indent="0">
              <a:buNone/>
            </a:pPr>
            <a:endParaRPr lang="en-US" altLang="ko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" altLang="en-US" dirty="0">
                <a:sym typeface="Wingdings" panose="05000000000000000000" pitchFamily="2" charset="2"/>
              </a:rPr>
              <a:t> </a:t>
            </a:r>
            <a:r>
              <a:rPr lang="ko-KR" altLang="en-US" dirty="0">
                <a:sym typeface="Wingdings" panose="05000000000000000000" pitchFamily="2" charset="2"/>
              </a:rPr>
              <a:t>앞서 살펴본 선행 연구</a:t>
            </a:r>
            <a:r>
              <a:rPr lang="en-US" altLang="ko-KR" dirty="0">
                <a:sym typeface="Wingdings" panose="05000000000000000000" pitchFamily="2" charset="2"/>
              </a:rPr>
              <a:t>…</a:t>
            </a:r>
            <a:endParaRPr lang="en-US" altLang="ko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" altLang="en-US" dirty="0">
                <a:sym typeface="Wingdings" panose="05000000000000000000" pitchFamily="2" charset="2"/>
              </a:rPr>
              <a:t> </a:t>
            </a:r>
            <a:r>
              <a:rPr lang="ko-KR" altLang="en-US" dirty="0"/>
              <a:t>동일성 검정</a:t>
            </a:r>
            <a:r>
              <a:rPr lang="en-US" altLang="ko-KR" dirty="0"/>
              <a:t>(MANOVA</a:t>
            </a:r>
            <a:r>
              <a:rPr lang="ko-KR" altLang="en-US" dirty="0"/>
              <a:t>분산분석</a:t>
            </a:r>
            <a:r>
              <a:rPr lang="en-US" altLang="ko-KR" dirty="0"/>
              <a:t>)</a:t>
            </a:r>
            <a:r>
              <a:rPr lang="ko-KR" altLang="en-US" dirty="0"/>
              <a:t> → 유의한 차이</a:t>
            </a:r>
            <a:endParaRPr lang="en-US" altLang="ko-KR" dirty="0"/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=</a:t>
            </a:r>
            <a:r>
              <a:rPr lang="en-US" altLang="ko-KR" dirty="0"/>
              <a:t> </a:t>
            </a:r>
            <a:r>
              <a:rPr lang="ko-KR" altLang="en-US" dirty="0"/>
              <a:t>모델을 각각 적합하면 성능이 좋아질 거라는 예상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369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회귀</a:t>
            </a:r>
            <a:r>
              <a:rPr lang="en-US" altLang="ko-KR" dirty="0"/>
              <a:t> (</a:t>
            </a:r>
            <a:r>
              <a:rPr lang="ko-KR" altLang="en-US" dirty="0"/>
              <a:t>연구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5" y="3076856"/>
            <a:ext cx="10515600" cy="874255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(</a:t>
            </a:r>
            <a:r>
              <a:rPr lang="ko-KR" altLang="en-US" sz="4000" dirty="0"/>
              <a:t>연구</a:t>
            </a:r>
            <a:r>
              <a:rPr lang="en-US" altLang="ko-KR" sz="4000" dirty="0"/>
              <a:t>1) </a:t>
            </a:r>
            <a:r>
              <a:rPr lang="ko-KR" altLang="en-US" sz="4000" dirty="0"/>
              <a:t>상권에서 카페의 수는 몇 개가 </a:t>
            </a:r>
            <a:r>
              <a:rPr lang="ko-KR" altLang="en-US" sz="4000" dirty="0">
                <a:solidFill>
                  <a:srgbClr val="FF0000"/>
                </a:solidFill>
              </a:rPr>
              <a:t>적정</a:t>
            </a:r>
            <a:r>
              <a:rPr lang="ko-KR" altLang="en-US" sz="4000" dirty="0"/>
              <a:t>한가</a:t>
            </a:r>
            <a:endParaRPr lang="en-US" altLang="ko-KR" sz="4000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140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회귀</a:t>
            </a:r>
            <a:r>
              <a:rPr lang="en-US" altLang="ko-KR" dirty="0"/>
              <a:t> (</a:t>
            </a:r>
            <a:r>
              <a:rPr lang="ko-KR" altLang="en-US" dirty="0"/>
              <a:t>연구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632" y="1744768"/>
            <a:ext cx="6991946" cy="704922"/>
          </a:xfrm>
        </p:spPr>
        <p:txBody>
          <a:bodyPr>
            <a:normAutofit/>
          </a:bodyPr>
          <a:lstStyle/>
          <a:p>
            <a:r>
              <a:rPr lang="en-US" altLang="ko-KR" sz="2500" dirty="0"/>
              <a:t>(</a:t>
            </a:r>
            <a:r>
              <a:rPr lang="ko-KR" altLang="en-US" sz="2500" dirty="0"/>
              <a:t>연구</a:t>
            </a:r>
            <a:r>
              <a:rPr lang="en-US" altLang="ko-KR" sz="2500" dirty="0"/>
              <a:t>1) </a:t>
            </a:r>
            <a:r>
              <a:rPr lang="ko-KR" altLang="en-US" sz="2500" dirty="0"/>
              <a:t>상권에서 카페의 수는 몇 개가 </a:t>
            </a:r>
            <a:r>
              <a:rPr lang="ko-KR" altLang="en-US" sz="2500" dirty="0">
                <a:solidFill>
                  <a:srgbClr val="FF0000"/>
                </a:solidFill>
              </a:rPr>
              <a:t>적정</a:t>
            </a:r>
            <a:r>
              <a:rPr lang="ko-KR" altLang="en-US" sz="2500" dirty="0"/>
              <a:t>한가</a:t>
            </a:r>
            <a:endParaRPr lang="en-US" altLang="ko-KR" sz="2500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583776" y="1744768"/>
            <a:ext cx="7655246" cy="4712476"/>
            <a:chOff x="2583776" y="1744768"/>
            <a:chExt cx="7655246" cy="4712476"/>
          </a:xfrm>
        </p:grpSpPr>
        <p:cxnSp>
          <p:nvCxnSpPr>
            <p:cNvPr id="15" name="직선 화살표 연결선 14"/>
            <p:cNvCxnSpPr/>
            <p:nvPr/>
          </p:nvCxnSpPr>
          <p:spPr>
            <a:xfrm>
              <a:off x="2664178" y="2443955"/>
              <a:ext cx="1794933" cy="71534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/>
            <p:cNvGrpSpPr/>
            <p:nvPr/>
          </p:nvGrpSpPr>
          <p:grpSpPr>
            <a:xfrm>
              <a:off x="4315884" y="2449690"/>
              <a:ext cx="3499555" cy="2506134"/>
              <a:chOff x="4225573" y="2429020"/>
              <a:chExt cx="3499555" cy="2506134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225573" y="3251200"/>
                <a:ext cx="349955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/>
                  <a:t>적정</a:t>
                </a:r>
                <a:r>
                  <a:rPr lang="en-US" altLang="ko-KR" sz="5000" dirty="0"/>
                  <a:t>? </a:t>
                </a:r>
                <a:endParaRPr lang="ko-KR" altLang="en-US" sz="5000" dirty="0"/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4633406" y="2429020"/>
                <a:ext cx="2506134" cy="25061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" name="직선 화살표 연결선 10"/>
            <p:cNvCxnSpPr/>
            <p:nvPr/>
          </p:nvCxnSpPr>
          <p:spPr>
            <a:xfrm flipH="1" flipV="1">
              <a:off x="6265333" y="5215467"/>
              <a:ext cx="304800" cy="124177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H="1">
              <a:off x="7382934" y="1744768"/>
              <a:ext cx="1670755" cy="126212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V="1">
              <a:off x="2583776" y="4447823"/>
              <a:ext cx="1585406" cy="767644"/>
            </a:xfrm>
            <a:prstGeom prst="straightConnector1">
              <a:avLst/>
            </a:prstGeom>
            <a:ln w="762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H="1" flipV="1">
              <a:off x="7642579" y="4246217"/>
              <a:ext cx="2596443" cy="709607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636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8206">
            <a:off x="157361" y="4023453"/>
            <a:ext cx="7344800" cy="1076475"/>
          </a:xfrm>
          <a:prstGeom prst="rect">
            <a:avLst/>
          </a:prstGeom>
        </p:spPr>
      </p:pic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7116763" y="2074863"/>
            <a:ext cx="3163888" cy="3163888"/>
          </a:xfrm>
          <a:custGeom>
            <a:avLst/>
            <a:gdLst>
              <a:gd name="T0" fmla="*/ 7959 w 7971"/>
              <a:gd name="T1" fmla="*/ 4293 h 7971"/>
              <a:gd name="T2" fmla="*/ 7868 w 7971"/>
              <a:gd name="T3" fmla="*/ 4887 h 7971"/>
              <a:gd name="T4" fmla="*/ 7695 w 7971"/>
              <a:gd name="T5" fmla="*/ 5448 h 7971"/>
              <a:gd name="T6" fmla="*/ 7443 w 7971"/>
              <a:gd name="T7" fmla="*/ 5970 h 7971"/>
              <a:gd name="T8" fmla="*/ 7121 w 7971"/>
              <a:gd name="T9" fmla="*/ 6447 h 7971"/>
              <a:gd name="T10" fmla="*/ 6734 w 7971"/>
              <a:gd name="T11" fmla="*/ 6871 h 7971"/>
              <a:gd name="T12" fmla="*/ 6292 w 7971"/>
              <a:gd name="T13" fmla="*/ 7237 h 7971"/>
              <a:gd name="T14" fmla="*/ 5800 w 7971"/>
              <a:gd name="T15" fmla="*/ 7536 h 7971"/>
              <a:gd name="T16" fmla="*/ 5263 w 7971"/>
              <a:gd name="T17" fmla="*/ 7763 h 7971"/>
              <a:gd name="T18" fmla="*/ 4690 w 7971"/>
              <a:gd name="T19" fmla="*/ 7911 h 7971"/>
              <a:gd name="T20" fmla="*/ 4088 w 7971"/>
              <a:gd name="T21" fmla="*/ 7971 h 7971"/>
              <a:gd name="T22" fmla="*/ 3678 w 7971"/>
              <a:gd name="T23" fmla="*/ 7961 h 7971"/>
              <a:gd name="T24" fmla="*/ 3084 w 7971"/>
              <a:gd name="T25" fmla="*/ 7870 h 7971"/>
              <a:gd name="T26" fmla="*/ 2523 w 7971"/>
              <a:gd name="T27" fmla="*/ 7695 h 7971"/>
              <a:gd name="T28" fmla="*/ 2001 w 7971"/>
              <a:gd name="T29" fmla="*/ 7444 h 7971"/>
              <a:gd name="T30" fmla="*/ 1524 w 7971"/>
              <a:gd name="T31" fmla="*/ 7123 h 7971"/>
              <a:gd name="T32" fmla="*/ 1100 w 7971"/>
              <a:gd name="T33" fmla="*/ 6736 h 7971"/>
              <a:gd name="T34" fmla="*/ 735 w 7971"/>
              <a:gd name="T35" fmla="*/ 6294 h 7971"/>
              <a:gd name="T36" fmla="*/ 435 w 7971"/>
              <a:gd name="T37" fmla="*/ 5800 h 7971"/>
              <a:gd name="T38" fmla="*/ 208 w 7971"/>
              <a:gd name="T39" fmla="*/ 5265 h 7971"/>
              <a:gd name="T40" fmla="*/ 61 w 7971"/>
              <a:gd name="T41" fmla="*/ 4692 h 7971"/>
              <a:gd name="T42" fmla="*/ 0 w 7971"/>
              <a:gd name="T43" fmla="*/ 4090 h 7971"/>
              <a:gd name="T44" fmla="*/ 10 w 7971"/>
              <a:gd name="T45" fmla="*/ 3680 h 7971"/>
              <a:gd name="T46" fmla="*/ 101 w 7971"/>
              <a:gd name="T47" fmla="*/ 3086 h 7971"/>
              <a:gd name="T48" fmla="*/ 276 w 7971"/>
              <a:gd name="T49" fmla="*/ 2525 h 7971"/>
              <a:gd name="T50" fmla="*/ 527 w 7971"/>
              <a:gd name="T51" fmla="*/ 2003 h 7971"/>
              <a:gd name="T52" fmla="*/ 849 w 7971"/>
              <a:gd name="T53" fmla="*/ 1526 h 7971"/>
              <a:gd name="T54" fmla="*/ 1235 w 7971"/>
              <a:gd name="T55" fmla="*/ 1101 h 7971"/>
              <a:gd name="T56" fmla="*/ 1677 w 7971"/>
              <a:gd name="T57" fmla="*/ 735 h 7971"/>
              <a:gd name="T58" fmla="*/ 2171 w 7971"/>
              <a:gd name="T59" fmla="*/ 436 h 7971"/>
              <a:gd name="T60" fmla="*/ 2706 w 7971"/>
              <a:gd name="T61" fmla="*/ 210 h 7971"/>
              <a:gd name="T62" fmla="*/ 3279 w 7971"/>
              <a:gd name="T63" fmla="*/ 63 h 7971"/>
              <a:gd name="T64" fmla="*/ 3882 w 7971"/>
              <a:gd name="T65" fmla="*/ 2 h 7971"/>
              <a:gd name="T66" fmla="*/ 4291 w 7971"/>
              <a:gd name="T67" fmla="*/ 12 h 7971"/>
              <a:gd name="T68" fmla="*/ 4885 w 7971"/>
              <a:gd name="T69" fmla="*/ 103 h 7971"/>
              <a:gd name="T70" fmla="*/ 5446 w 7971"/>
              <a:gd name="T71" fmla="*/ 276 h 7971"/>
              <a:gd name="T72" fmla="*/ 5968 w 7971"/>
              <a:gd name="T73" fmla="*/ 528 h 7971"/>
              <a:gd name="T74" fmla="*/ 6445 w 7971"/>
              <a:gd name="T75" fmla="*/ 851 h 7971"/>
              <a:gd name="T76" fmla="*/ 6870 w 7971"/>
              <a:gd name="T77" fmla="*/ 1237 h 7971"/>
              <a:gd name="T78" fmla="*/ 7236 w 7971"/>
              <a:gd name="T79" fmla="*/ 1679 h 7971"/>
              <a:gd name="T80" fmla="*/ 7535 w 7971"/>
              <a:gd name="T81" fmla="*/ 2171 h 7971"/>
              <a:gd name="T82" fmla="*/ 7761 w 7971"/>
              <a:gd name="T83" fmla="*/ 2708 h 7971"/>
              <a:gd name="T84" fmla="*/ 7909 w 7971"/>
              <a:gd name="T85" fmla="*/ 3281 h 7971"/>
              <a:gd name="T86" fmla="*/ 7970 w 7971"/>
              <a:gd name="T87" fmla="*/ 3883 h 7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971" h="7971">
                <a:moveTo>
                  <a:pt x="7971" y="3986"/>
                </a:moveTo>
                <a:lnTo>
                  <a:pt x="7970" y="4090"/>
                </a:lnTo>
                <a:lnTo>
                  <a:pt x="7959" y="4293"/>
                </a:lnTo>
                <a:lnTo>
                  <a:pt x="7938" y="4494"/>
                </a:lnTo>
                <a:lnTo>
                  <a:pt x="7909" y="4692"/>
                </a:lnTo>
                <a:lnTo>
                  <a:pt x="7868" y="4887"/>
                </a:lnTo>
                <a:lnTo>
                  <a:pt x="7819" y="5077"/>
                </a:lnTo>
                <a:lnTo>
                  <a:pt x="7761" y="5265"/>
                </a:lnTo>
                <a:lnTo>
                  <a:pt x="7695" y="5448"/>
                </a:lnTo>
                <a:lnTo>
                  <a:pt x="7618" y="5627"/>
                </a:lnTo>
                <a:lnTo>
                  <a:pt x="7535" y="5800"/>
                </a:lnTo>
                <a:lnTo>
                  <a:pt x="7443" y="5970"/>
                </a:lnTo>
                <a:lnTo>
                  <a:pt x="7342" y="6135"/>
                </a:lnTo>
                <a:lnTo>
                  <a:pt x="7236" y="6294"/>
                </a:lnTo>
                <a:lnTo>
                  <a:pt x="7121" y="6447"/>
                </a:lnTo>
                <a:lnTo>
                  <a:pt x="6999" y="6595"/>
                </a:lnTo>
                <a:lnTo>
                  <a:pt x="6870" y="6736"/>
                </a:lnTo>
                <a:lnTo>
                  <a:pt x="6734" y="6871"/>
                </a:lnTo>
                <a:lnTo>
                  <a:pt x="6593" y="7001"/>
                </a:lnTo>
                <a:lnTo>
                  <a:pt x="6445" y="7123"/>
                </a:lnTo>
                <a:lnTo>
                  <a:pt x="6292" y="7237"/>
                </a:lnTo>
                <a:lnTo>
                  <a:pt x="6133" y="7344"/>
                </a:lnTo>
                <a:lnTo>
                  <a:pt x="5968" y="7444"/>
                </a:lnTo>
                <a:lnTo>
                  <a:pt x="5800" y="7536"/>
                </a:lnTo>
                <a:lnTo>
                  <a:pt x="5625" y="7620"/>
                </a:lnTo>
                <a:lnTo>
                  <a:pt x="5446" y="7695"/>
                </a:lnTo>
                <a:lnTo>
                  <a:pt x="5263" y="7763"/>
                </a:lnTo>
                <a:lnTo>
                  <a:pt x="5077" y="7821"/>
                </a:lnTo>
                <a:lnTo>
                  <a:pt x="4885" y="7870"/>
                </a:lnTo>
                <a:lnTo>
                  <a:pt x="4690" y="7911"/>
                </a:lnTo>
                <a:lnTo>
                  <a:pt x="4492" y="7940"/>
                </a:lnTo>
                <a:lnTo>
                  <a:pt x="4291" y="7961"/>
                </a:lnTo>
                <a:lnTo>
                  <a:pt x="4088" y="7971"/>
                </a:lnTo>
                <a:lnTo>
                  <a:pt x="3985" y="7971"/>
                </a:lnTo>
                <a:lnTo>
                  <a:pt x="3882" y="7971"/>
                </a:lnTo>
                <a:lnTo>
                  <a:pt x="3678" y="7961"/>
                </a:lnTo>
                <a:lnTo>
                  <a:pt x="3477" y="7940"/>
                </a:lnTo>
                <a:lnTo>
                  <a:pt x="3279" y="7911"/>
                </a:lnTo>
                <a:lnTo>
                  <a:pt x="3084" y="7870"/>
                </a:lnTo>
                <a:lnTo>
                  <a:pt x="2894" y="7821"/>
                </a:lnTo>
                <a:lnTo>
                  <a:pt x="2706" y="7763"/>
                </a:lnTo>
                <a:lnTo>
                  <a:pt x="2523" y="7695"/>
                </a:lnTo>
                <a:lnTo>
                  <a:pt x="2344" y="7620"/>
                </a:lnTo>
                <a:lnTo>
                  <a:pt x="2171" y="7536"/>
                </a:lnTo>
                <a:lnTo>
                  <a:pt x="2001" y="7444"/>
                </a:lnTo>
                <a:lnTo>
                  <a:pt x="1836" y="7344"/>
                </a:lnTo>
                <a:lnTo>
                  <a:pt x="1677" y="7237"/>
                </a:lnTo>
                <a:lnTo>
                  <a:pt x="1524" y="7123"/>
                </a:lnTo>
                <a:lnTo>
                  <a:pt x="1376" y="7001"/>
                </a:lnTo>
                <a:lnTo>
                  <a:pt x="1235" y="6871"/>
                </a:lnTo>
                <a:lnTo>
                  <a:pt x="1100" y="6736"/>
                </a:lnTo>
                <a:lnTo>
                  <a:pt x="970" y="6595"/>
                </a:lnTo>
                <a:lnTo>
                  <a:pt x="849" y="6447"/>
                </a:lnTo>
                <a:lnTo>
                  <a:pt x="735" y="6294"/>
                </a:lnTo>
                <a:lnTo>
                  <a:pt x="627" y="6135"/>
                </a:lnTo>
                <a:lnTo>
                  <a:pt x="527" y="5970"/>
                </a:lnTo>
                <a:lnTo>
                  <a:pt x="435" y="5800"/>
                </a:lnTo>
                <a:lnTo>
                  <a:pt x="351" y="5627"/>
                </a:lnTo>
                <a:lnTo>
                  <a:pt x="276" y="5448"/>
                </a:lnTo>
                <a:lnTo>
                  <a:pt x="208" y="5265"/>
                </a:lnTo>
                <a:lnTo>
                  <a:pt x="150" y="5077"/>
                </a:lnTo>
                <a:lnTo>
                  <a:pt x="101" y="4887"/>
                </a:lnTo>
                <a:lnTo>
                  <a:pt x="61" y="4692"/>
                </a:lnTo>
                <a:lnTo>
                  <a:pt x="31" y="4494"/>
                </a:lnTo>
                <a:lnTo>
                  <a:pt x="10" y="4293"/>
                </a:lnTo>
                <a:lnTo>
                  <a:pt x="0" y="4090"/>
                </a:lnTo>
                <a:lnTo>
                  <a:pt x="0" y="3986"/>
                </a:lnTo>
                <a:lnTo>
                  <a:pt x="0" y="3883"/>
                </a:lnTo>
                <a:lnTo>
                  <a:pt x="10" y="3680"/>
                </a:lnTo>
                <a:lnTo>
                  <a:pt x="31" y="3479"/>
                </a:lnTo>
                <a:lnTo>
                  <a:pt x="61" y="3281"/>
                </a:lnTo>
                <a:lnTo>
                  <a:pt x="101" y="3086"/>
                </a:lnTo>
                <a:lnTo>
                  <a:pt x="150" y="2895"/>
                </a:lnTo>
                <a:lnTo>
                  <a:pt x="208" y="2708"/>
                </a:lnTo>
                <a:lnTo>
                  <a:pt x="276" y="2525"/>
                </a:lnTo>
                <a:lnTo>
                  <a:pt x="351" y="2346"/>
                </a:lnTo>
                <a:lnTo>
                  <a:pt x="435" y="2171"/>
                </a:lnTo>
                <a:lnTo>
                  <a:pt x="527" y="2003"/>
                </a:lnTo>
                <a:lnTo>
                  <a:pt x="627" y="1838"/>
                </a:lnTo>
                <a:lnTo>
                  <a:pt x="735" y="1679"/>
                </a:lnTo>
                <a:lnTo>
                  <a:pt x="849" y="1526"/>
                </a:lnTo>
                <a:lnTo>
                  <a:pt x="970" y="1378"/>
                </a:lnTo>
                <a:lnTo>
                  <a:pt x="1100" y="1237"/>
                </a:lnTo>
                <a:lnTo>
                  <a:pt x="1235" y="1101"/>
                </a:lnTo>
                <a:lnTo>
                  <a:pt x="1376" y="972"/>
                </a:lnTo>
                <a:lnTo>
                  <a:pt x="1524" y="851"/>
                </a:lnTo>
                <a:lnTo>
                  <a:pt x="1677" y="735"/>
                </a:lnTo>
                <a:lnTo>
                  <a:pt x="1836" y="629"/>
                </a:lnTo>
                <a:lnTo>
                  <a:pt x="2001" y="528"/>
                </a:lnTo>
                <a:lnTo>
                  <a:pt x="2171" y="436"/>
                </a:lnTo>
                <a:lnTo>
                  <a:pt x="2344" y="353"/>
                </a:lnTo>
                <a:lnTo>
                  <a:pt x="2523" y="276"/>
                </a:lnTo>
                <a:lnTo>
                  <a:pt x="2706" y="210"/>
                </a:lnTo>
                <a:lnTo>
                  <a:pt x="2894" y="152"/>
                </a:lnTo>
                <a:lnTo>
                  <a:pt x="3084" y="103"/>
                </a:lnTo>
                <a:lnTo>
                  <a:pt x="3279" y="63"/>
                </a:lnTo>
                <a:lnTo>
                  <a:pt x="3477" y="33"/>
                </a:lnTo>
                <a:lnTo>
                  <a:pt x="3678" y="12"/>
                </a:lnTo>
                <a:lnTo>
                  <a:pt x="3882" y="2"/>
                </a:lnTo>
                <a:lnTo>
                  <a:pt x="3985" y="0"/>
                </a:lnTo>
                <a:lnTo>
                  <a:pt x="4088" y="2"/>
                </a:lnTo>
                <a:lnTo>
                  <a:pt x="4291" y="12"/>
                </a:lnTo>
                <a:lnTo>
                  <a:pt x="4492" y="33"/>
                </a:lnTo>
                <a:lnTo>
                  <a:pt x="4690" y="63"/>
                </a:lnTo>
                <a:lnTo>
                  <a:pt x="4885" y="103"/>
                </a:lnTo>
                <a:lnTo>
                  <a:pt x="5077" y="152"/>
                </a:lnTo>
                <a:lnTo>
                  <a:pt x="5263" y="210"/>
                </a:lnTo>
                <a:lnTo>
                  <a:pt x="5446" y="276"/>
                </a:lnTo>
                <a:lnTo>
                  <a:pt x="5625" y="353"/>
                </a:lnTo>
                <a:lnTo>
                  <a:pt x="5800" y="436"/>
                </a:lnTo>
                <a:lnTo>
                  <a:pt x="5968" y="528"/>
                </a:lnTo>
                <a:lnTo>
                  <a:pt x="6133" y="629"/>
                </a:lnTo>
                <a:lnTo>
                  <a:pt x="6292" y="735"/>
                </a:lnTo>
                <a:lnTo>
                  <a:pt x="6445" y="851"/>
                </a:lnTo>
                <a:lnTo>
                  <a:pt x="6593" y="972"/>
                </a:lnTo>
                <a:lnTo>
                  <a:pt x="6734" y="1101"/>
                </a:lnTo>
                <a:lnTo>
                  <a:pt x="6870" y="1237"/>
                </a:lnTo>
                <a:lnTo>
                  <a:pt x="6999" y="1378"/>
                </a:lnTo>
                <a:lnTo>
                  <a:pt x="7121" y="1526"/>
                </a:lnTo>
                <a:lnTo>
                  <a:pt x="7236" y="1679"/>
                </a:lnTo>
                <a:lnTo>
                  <a:pt x="7342" y="1838"/>
                </a:lnTo>
                <a:lnTo>
                  <a:pt x="7443" y="2003"/>
                </a:lnTo>
                <a:lnTo>
                  <a:pt x="7535" y="2171"/>
                </a:lnTo>
                <a:lnTo>
                  <a:pt x="7618" y="2346"/>
                </a:lnTo>
                <a:lnTo>
                  <a:pt x="7695" y="2525"/>
                </a:lnTo>
                <a:lnTo>
                  <a:pt x="7761" y="2708"/>
                </a:lnTo>
                <a:lnTo>
                  <a:pt x="7819" y="2895"/>
                </a:lnTo>
                <a:lnTo>
                  <a:pt x="7868" y="3086"/>
                </a:lnTo>
                <a:lnTo>
                  <a:pt x="7909" y="3281"/>
                </a:lnTo>
                <a:lnTo>
                  <a:pt x="7938" y="3479"/>
                </a:lnTo>
                <a:lnTo>
                  <a:pt x="7959" y="3680"/>
                </a:lnTo>
                <a:lnTo>
                  <a:pt x="7970" y="3883"/>
                </a:lnTo>
                <a:lnTo>
                  <a:pt x="7971" y="3986"/>
                </a:lnTo>
                <a:close/>
              </a:path>
            </a:pathLst>
          </a:custGeom>
          <a:solidFill>
            <a:srgbClr val="996A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962775" y="1920875"/>
            <a:ext cx="3471863" cy="3471863"/>
          </a:xfrm>
          <a:custGeom>
            <a:avLst/>
            <a:gdLst>
              <a:gd name="T0" fmla="*/ 8736 w 8749"/>
              <a:gd name="T1" fmla="*/ 4712 h 8749"/>
              <a:gd name="T2" fmla="*/ 8637 w 8749"/>
              <a:gd name="T3" fmla="*/ 5364 h 8749"/>
              <a:gd name="T4" fmla="*/ 8445 w 8749"/>
              <a:gd name="T5" fmla="*/ 5979 h 8749"/>
              <a:gd name="T6" fmla="*/ 8169 w 8749"/>
              <a:gd name="T7" fmla="*/ 6552 h 8749"/>
              <a:gd name="T8" fmla="*/ 7816 w 8749"/>
              <a:gd name="T9" fmla="*/ 7076 h 8749"/>
              <a:gd name="T10" fmla="*/ 7392 w 8749"/>
              <a:gd name="T11" fmla="*/ 7543 h 8749"/>
              <a:gd name="T12" fmla="*/ 6907 w 8749"/>
              <a:gd name="T13" fmla="*/ 7943 h 8749"/>
              <a:gd name="T14" fmla="*/ 6365 w 8749"/>
              <a:gd name="T15" fmla="*/ 8271 h 8749"/>
              <a:gd name="T16" fmla="*/ 5777 w 8749"/>
              <a:gd name="T17" fmla="*/ 8520 h 8749"/>
              <a:gd name="T18" fmla="*/ 5148 w 8749"/>
              <a:gd name="T19" fmla="*/ 8682 h 8749"/>
              <a:gd name="T20" fmla="*/ 4487 w 8749"/>
              <a:gd name="T21" fmla="*/ 8749 h 8749"/>
              <a:gd name="T22" fmla="*/ 4037 w 8749"/>
              <a:gd name="T23" fmla="*/ 8738 h 8749"/>
              <a:gd name="T24" fmla="*/ 3385 w 8749"/>
              <a:gd name="T25" fmla="*/ 8638 h 8749"/>
              <a:gd name="T26" fmla="*/ 2770 w 8749"/>
              <a:gd name="T27" fmla="*/ 8447 h 8749"/>
              <a:gd name="T28" fmla="*/ 2197 w 8749"/>
              <a:gd name="T29" fmla="*/ 8170 h 8749"/>
              <a:gd name="T30" fmla="*/ 1673 w 8749"/>
              <a:gd name="T31" fmla="*/ 7817 h 8749"/>
              <a:gd name="T32" fmla="*/ 1207 w 8749"/>
              <a:gd name="T33" fmla="*/ 7394 h 8749"/>
              <a:gd name="T34" fmla="*/ 806 w 8749"/>
              <a:gd name="T35" fmla="*/ 6908 h 8749"/>
              <a:gd name="T36" fmla="*/ 478 w 8749"/>
              <a:gd name="T37" fmla="*/ 6367 h 8749"/>
              <a:gd name="T38" fmla="*/ 229 w 8749"/>
              <a:gd name="T39" fmla="*/ 5779 h 8749"/>
              <a:gd name="T40" fmla="*/ 67 w 8749"/>
              <a:gd name="T41" fmla="*/ 5150 h 8749"/>
              <a:gd name="T42" fmla="*/ 0 w 8749"/>
              <a:gd name="T43" fmla="*/ 4489 h 8749"/>
              <a:gd name="T44" fmla="*/ 12 w 8749"/>
              <a:gd name="T45" fmla="*/ 4039 h 8749"/>
              <a:gd name="T46" fmla="*/ 111 w 8749"/>
              <a:gd name="T47" fmla="*/ 3387 h 8749"/>
              <a:gd name="T48" fmla="*/ 302 w 8749"/>
              <a:gd name="T49" fmla="*/ 2772 h 8749"/>
              <a:gd name="T50" fmla="*/ 579 w 8749"/>
              <a:gd name="T51" fmla="*/ 2197 h 8749"/>
              <a:gd name="T52" fmla="*/ 932 w 8749"/>
              <a:gd name="T53" fmla="*/ 1674 h 8749"/>
              <a:gd name="T54" fmla="*/ 1356 w 8749"/>
              <a:gd name="T55" fmla="*/ 1208 h 8749"/>
              <a:gd name="T56" fmla="*/ 1842 w 8749"/>
              <a:gd name="T57" fmla="*/ 808 h 8749"/>
              <a:gd name="T58" fmla="*/ 2382 w 8749"/>
              <a:gd name="T59" fmla="*/ 479 h 8749"/>
              <a:gd name="T60" fmla="*/ 2971 w 8749"/>
              <a:gd name="T61" fmla="*/ 230 h 8749"/>
              <a:gd name="T62" fmla="*/ 3599 w 8749"/>
              <a:gd name="T63" fmla="*/ 69 h 8749"/>
              <a:gd name="T64" fmla="*/ 4260 w 8749"/>
              <a:gd name="T65" fmla="*/ 2 h 8749"/>
              <a:gd name="T66" fmla="*/ 4710 w 8749"/>
              <a:gd name="T67" fmla="*/ 13 h 8749"/>
              <a:gd name="T68" fmla="*/ 5362 w 8749"/>
              <a:gd name="T69" fmla="*/ 112 h 8749"/>
              <a:gd name="T70" fmla="*/ 5978 w 8749"/>
              <a:gd name="T71" fmla="*/ 304 h 8749"/>
              <a:gd name="T72" fmla="*/ 6552 w 8749"/>
              <a:gd name="T73" fmla="*/ 580 h 8749"/>
              <a:gd name="T74" fmla="*/ 7075 w 8749"/>
              <a:gd name="T75" fmla="*/ 934 h 8749"/>
              <a:gd name="T76" fmla="*/ 7541 w 8749"/>
              <a:gd name="T77" fmla="*/ 1357 h 8749"/>
              <a:gd name="T78" fmla="*/ 7941 w 8749"/>
              <a:gd name="T79" fmla="*/ 1842 h 8749"/>
              <a:gd name="T80" fmla="*/ 8270 w 8749"/>
              <a:gd name="T81" fmla="*/ 2384 h 8749"/>
              <a:gd name="T82" fmla="*/ 8519 w 8749"/>
              <a:gd name="T83" fmla="*/ 2972 h 8749"/>
              <a:gd name="T84" fmla="*/ 8680 w 8749"/>
              <a:gd name="T85" fmla="*/ 3601 h 8749"/>
              <a:gd name="T86" fmla="*/ 8747 w 8749"/>
              <a:gd name="T87" fmla="*/ 4262 h 8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749" h="8749">
                <a:moveTo>
                  <a:pt x="8749" y="4375"/>
                </a:moveTo>
                <a:lnTo>
                  <a:pt x="8747" y="4489"/>
                </a:lnTo>
                <a:lnTo>
                  <a:pt x="8736" y="4712"/>
                </a:lnTo>
                <a:lnTo>
                  <a:pt x="8714" y="4932"/>
                </a:lnTo>
                <a:lnTo>
                  <a:pt x="8680" y="5150"/>
                </a:lnTo>
                <a:lnTo>
                  <a:pt x="8637" y="5364"/>
                </a:lnTo>
                <a:lnTo>
                  <a:pt x="8583" y="5573"/>
                </a:lnTo>
                <a:lnTo>
                  <a:pt x="8519" y="5779"/>
                </a:lnTo>
                <a:lnTo>
                  <a:pt x="8445" y="5979"/>
                </a:lnTo>
                <a:lnTo>
                  <a:pt x="8362" y="6175"/>
                </a:lnTo>
                <a:lnTo>
                  <a:pt x="8270" y="6367"/>
                </a:lnTo>
                <a:lnTo>
                  <a:pt x="8169" y="6552"/>
                </a:lnTo>
                <a:lnTo>
                  <a:pt x="8059" y="6734"/>
                </a:lnTo>
                <a:lnTo>
                  <a:pt x="7941" y="6908"/>
                </a:lnTo>
                <a:lnTo>
                  <a:pt x="7816" y="7076"/>
                </a:lnTo>
                <a:lnTo>
                  <a:pt x="7682" y="7238"/>
                </a:lnTo>
                <a:lnTo>
                  <a:pt x="7541" y="7394"/>
                </a:lnTo>
                <a:lnTo>
                  <a:pt x="7392" y="7543"/>
                </a:lnTo>
                <a:lnTo>
                  <a:pt x="7237" y="7684"/>
                </a:lnTo>
                <a:lnTo>
                  <a:pt x="7075" y="7817"/>
                </a:lnTo>
                <a:lnTo>
                  <a:pt x="6907" y="7943"/>
                </a:lnTo>
                <a:lnTo>
                  <a:pt x="6732" y="8061"/>
                </a:lnTo>
                <a:lnTo>
                  <a:pt x="6552" y="8170"/>
                </a:lnTo>
                <a:lnTo>
                  <a:pt x="6365" y="8271"/>
                </a:lnTo>
                <a:lnTo>
                  <a:pt x="6175" y="8363"/>
                </a:lnTo>
                <a:lnTo>
                  <a:pt x="5978" y="8447"/>
                </a:lnTo>
                <a:lnTo>
                  <a:pt x="5777" y="8520"/>
                </a:lnTo>
                <a:lnTo>
                  <a:pt x="5572" y="8585"/>
                </a:lnTo>
                <a:lnTo>
                  <a:pt x="5362" y="8638"/>
                </a:lnTo>
                <a:lnTo>
                  <a:pt x="5148" y="8682"/>
                </a:lnTo>
                <a:lnTo>
                  <a:pt x="4932" y="8716"/>
                </a:lnTo>
                <a:lnTo>
                  <a:pt x="4710" y="8738"/>
                </a:lnTo>
                <a:lnTo>
                  <a:pt x="4487" y="8749"/>
                </a:lnTo>
                <a:lnTo>
                  <a:pt x="4374" y="8749"/>
                </a:lnTo>
                <a:lnTo>
                  <a:pt x="4260" y="8749"/>
                </a:lnTo>
                <a:lnTo>
                  <a:pt x="4037" y="8738"/>
                </a:lnTo>
                <a:lnTo>
                  <a:pt x="3817" y="8716"/>
                </a:lnTo>
                <a:lnTo>
                  <a:pt x="3599" y="8682"/>
                </a:lnTo>
                <a:lnTo>
                  <a:pt x="3385" y="8638"/>
                </a:lnTo>
                <a:lnTo>
                  <a:pt x="3177" y="8585"/>
                </a:lnTo>
                <a:lnTo>
                  <a:pt x="2971" y="8520"/>
                </a:lnTo>
                <a:lnTo>
                  <a:pt x="2770" y="8447"/>
                </a:lnTo>
                <a:lnTo>
                  <a:pt x="2574" y="8363"/>
                </a:lnTo>
                <a:lnTo>
                  <a:pt x="2382" y="8271"/>
                </a:lnTo>
                <a:lnTo>
                  <a:pt x="2197" y="8170"/>
                </a:lnTo>
                <a:lnTo>
                  <a:pt x="2015" y="8061"/>
                </a:lnTo>
                <a:lnTo>
                  <a:pt x="1842" y="7943"/>
                </a:lnTo>
                <a:lnTo>
                  <a:pt x="1673" y="7817"/>
                </a:lnTo>
                <a:lnTo>
                  <a:pt x="1511" y="7684"/>
                </a:lnTo>
                <a:lnTo>
                  <a:pt x="1356" y="7543"/>
                </a:lnTo>
                <a:lnTo>
                  <a:pt x="1207" y="7394"/>
                </a:lnTo>
                <a:lnTo>
                  <a:pt x="1065" y="7238"/>
                </a:lnTo>
                <a:lnTo>
                  <a:pt x="932" y="7076"/>
                </a:lnTo>
                <a:lnTo>
                  <a:pt x="806" y="6908"/>
                </a:lnTo>
                <a:lnTo>
                  <a:pt x="688" y="6734"/>
                </a:lnTo>
                <a:lnTo>
                  <a:pt x="579" y="6552"/>
                </a:lnTo>
                <a:lnTo>
                  <a:pt x="478" y="6367"/>
                </a:lnTo>
                <a:lnTo>
                  <a:pt x="386" y="6175"/>
                </a:lnTo>
                <a:lnTo>
                  <a:pt x="302" y="5979"/>
                </a:lnTo>
                <a:lnTo>
                  <a:pt x="229" y="5779"/>
                </a:lnTo>
                <a:lnTo>
                  <a:pt x="164" y="5573"/>
                </a:lnTo>
                <a:lnTo>
                  <a:pt x="111" y="5364"/>
                </a:lnTo>
                <a:lnTo>
                  <a:pt x="67" y="5150"/>
                </a:lnTo>
                <a:lnTo>
                  <a:pt x="34" y="4932"/>
                </a:lnTo>
                <a:lnTo>
                  <a:pt x="12" y="4712"/>
                </a:lnTo>
                <a:lnTo>
                  <a:pt x="0" y="4489"/>
                </a:lnTo>
                <a:lnTo>
                  <a:pt x="0" y="4375"/>
                </a:lnTo>
                <a:lnTo>
                  <a:pt x="0" y="4262"/>
                </a:lnTo>
                <a:lnTo>
                  <a:pt x="12" y="4039"/>
                </a:lnTo>
                <a:lnTo>
                  <a:pt x="34" y="3818"/>
                </a:lnTo>
                <a:lnTo>
                  <a:pt x="67" y="3601"/>
                </a:lnTo>
                <a:lnTo>
                  <a:pt x="111" y="3387"/>
                </a:lnTo>
                <a:lnTo>
                  <a:pt x="164" y="3177"/>
                </a:lnTo>
                <a:lnTo>
                  <a:pt x="229" y="2972"/>
                </a:lnTo>
                <a:lnTo>
                  <a:pt x="302" y="2772"/>
                </a:lnTo>
                <a:lnTo>
                  <a:pt x="386" y="2575"/>
                </a:lnTo>
                <a:lnTo>
                  <a:pt x="478" y="2384"/>
                </a:lnTo>
                <a:lnTo>
                  <a:pt x="579" y="2197"/>
                </a:lnTo>
                <a:lnTo>
                  <a:pt x="688" y="2017"/>
                </a:lnTo>
                <a:lnTo>
                  <a:pt x="806" y="1842"/>
                </a:lnTo>
                <a:lnTo>
                  <a:pt x="932" y="1674"/>
                </a:lnTo>
                <a:lnTo>
                  <a:pt x="1065" y="1512"/>
                </a:lnTo>
                <a:lnTo>
                  <a:pt x="1207" y="1357"/>
                </a:lnTo>
                <a:lnTo>
                  <a:pt x="1356" y="1208"/>
                </a:lnTo>
                <a:lnTo>
                  <a:pt x="1511" y="1067"/>
                </a:lnTo>
                <a:lnTo>
                  <a:pt x="1673" y="934"/>
                </a:lnTo>
                <a:lnTo>
                  <a:pt x="1842" y="808"/>
                </a:lnTo>
                <a:lnTo>
                  <a:pt x="2015" y="690"/>
                </a:lnTo>
                <a:lnTo>
                  <a:pt x="2197" y="580"/>
                </a:lnTo>
                <a:lnTo>
                  <a:pt x="2382" y="479"/>
                </a:lnTo>
                <a:lnTo>
                  <a:pt x="2574" y="387"/>
                </a:lnTo>
                <a:lnTo>
                  <a:pt x="2770" y="304"/>
                </a:lnTo>
                <a:lnTo>
                  <a:pt x="2971" y="230"/>
                </a:lnTo>
                <a:lnTo>
                  <a:pt x="3177" y="166"/>
                </a:lnTo>
                <a:lnTo>
                  <a:pt x="3385" y="112"/>
                </a:lnTo>
                <a:lnTo>
                  <a:pt x="3599" y="69"/>
                </a:lnTo>
                <a:lnTo>
                  <a:pt x="3817" y="35"/>
                </a:lnTo>
                <a:lnTo>
                  <a:pt x="4037" y="13"/>
                </a:lnTo>
                <a:lnTo>
                  <a:pt x="4260" y="2"/>
                </a:lnTo>
                <a:lnTo>
                  <a:pt x="4374" y="0"/>
                </a:lnTo>
                <a:lnTo>
                  <a:pt x="4487" y="2"/>
                </a:lnTo>
                <a:lnTo>
                  <a:pt x="4710" y="13"/>
                </a:lnTo>
                <a:lnTo>
                  <a:pt x="4932" y="35"/>
                </a:lnTo>
                <a:lnTo>
                  <a:pt x="5148" y="69"/>
                </a:lnTo>
                <a:lnTo>
                  <a:pt x="5362" y="112"/>
                </a:lnTo>
                <a:lnTo>
                  <a:pt x="5572" y="166"/>
                </a:lnTo>
                <a:lnTo>
                  <a:pt x="5777" y="230"/>
                </a:lnTo>
                <a:lnTo>
                  <a:pt x="5978" y="304"/>
                </a:lnTo>
                <a:lnTo>
                  <a:pt x="6175" y="387"/>
                </a:lnTo>
                <a:lnTo>
                  <a:pt x="6365" y="479"/>
                </a:lnTo>
                <a:lnTo>
                  <a:pt x="6552" y="580"/>
                </a:lnTo>
                <a:lnTo>
                  <a:pt x="6732" y="690"/>
                </a:lnTo>
                <a:lnTo>
                  <a:pt x="6907" y="808"/>
                </a:lnTo>
                <a:lnTo>
                  <a:pt x="7075" y="934"/>
                </a:lnTo>
                <a:lnTo>
                  <a:pt x="7237" y="1067"/>
                </a:lnTo>
                <a:lnTo>
                  <a:pt x="7392" y="1208"/>
                </a:lnTo>
                <a:lnTo>
                  <a:pt x="7541" y="1357"/>
                </a:lnTo>
                <a:lnTo>
                  <a:pt x="7682" y="1512"/>
                </a:lnTo>
                <a:lnTo>
                  <a:pt x="7816" y="1674"/>
                </a:lnTo>
                <a:lnTo>
                  <a:pt x="7941" y="1842"/>
                </a:lnTo>
                <a:lnTo>
                  <a:pt x="8059" y="2017"/>
                </a:lnTo>
                <a:lnTo>
                  <a:pt x="8169" y="2197"/>
                </a:lnTo>
                <a:lnTo>
                  <a:pt x="8270" y="2384"/>
                </a:lnTo>
                <a:lnTo>
                  <a:pt x="8362" y="2575"/>
                </a:lnTo>
                <a:lnTo>
                  <a:pt x="8445" y="2772"/>
                </a:lnTo>
                <a:lnTo>
                  <a:pt x="8519" y="2972"/>
                </a:lnTo>
                <a:lnTo>
                  <a:pt x="8583" y="3177"/>
                </a:lnTo>
                <a:lnTo>
                  <a:pt x="8637" y="3387"/>
                </a:lnTo>
                <a:lnTo>
                  <a:pt x="8680" y="3601"/>
                </a:lnTo>
                <a:lnTo>
                  <a:pt x="8714" y="3818"/>
                </a:lnTo>
                <a:lnTo>
                  <a:pt x="8736" y="4039"/>
                </a:lnTo>
                <a:lnTo>
                  <a:pt x="8747" y="4262"/>
                </a:lnTo>
                <a:lnTo>
                  <a:pt x="8749" y="4375"/>
                </a:lnTo>
                <a:close/>
              </a:path>
            </a:pathLst>
          </a:custGeom>
          <a:noFill/>
          <a:ln w="60325">
            <a:solidFill>
              <a:srgbClr val="996A4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6808788" y="1765300"/>
            <a:ext cx="3781425" cy="3781425"/>
          </a:xfrm>
          <a:custGeom>
            <a:avLst/>
            <a:gdLst>
              <a:gd name="T0" fmla="*/ 9512 w 9527"/>
              <a:gd name="T1" fmla="*/ 5130 h 9526"/>
              <a:gd name="T2" fmla="*/ 9405 w 9527"/>
              <a:gd name="T3" fmla="*/ 5839 h 9526"/>
              <a:gd name="T4" fmla="*/ 9196 w 9527"/>
              <a:gd name="T5" fmla="*/ 6510 h 9526"/>
              <a:gd name="T6" fmla="*/ 8895 w 9527"/>
              <a:gd name="T7" fmla="*/ 7135 h 9526"/>
              <a:gd name="T8" fmla="*/ 8510 w 9527"/>
              <a:gd name="T9" fmla="*/ 7704 h 9526"/>
              <a:gd name="T10" fmla="*/ 8049 w 9527"/>
              <a:gd name="T11" fmla="*/ 8212 h 9526"/>
              <a:gd name="T12" fmla="*/ 7520 w 9527"/>
              <a:gd name="T13" fmla="*/ 8649 h 9526"/>
              <a:gd name="T14" fmla="*/ 6932 w 9527"/>
              <a:gd name="T15" fmla="*/ 9006 h 9526"/>
              <a:gd name="T16" fmla="*/ 6291 w 9527"/>
              <a:gd name="T17" fmla="*/ 9277 h 9526"/>
              <a:gd name="T18" fmla="*/ 5606 w 9527"/>
              <a:gd name="T19" fmla="*/ 9452 h 9526"/>
              <a:gd name="T20" fmla="*/ 4886 w 9527"/>
              <a:gd name="T21" fmla="*/ 9526 h 9526"/>
              <a:gd name="T22" fmla="*/ 4396 w 9527"/>
              <a:gd name="T23" fmla="*/ 9513 h 9526"/>
              <a:gd name="T24" fmla="*/ 3687 w 9527"/>
              <a:gd name="T25" fmla="*/ 9406 h 9526"/>
              <a:gd name="T26" fmla="*/ 3016 w 9527"/>
              <a:gd name="T27" fmla="*/ 9197 h 9526"/>
              <a:gd name="T28" fmla="*/ 2391 w 9527"/>
              <a:gd name="T29" fmla="*/ 8896 h 9526"/>
              <a:gd name="T30" fmla="*/ 1822 w 9527"/>
              <a:gd name="T31" fmla="*/ 8511 h 9526"/>
              <a:gd name="T32" fmla="*/ 1314 w 9527"/>
              <a:gd name="T33" fmla="*/ 8050 h 9526"/>
              <a:gd name="T34" fmla="*/ 877 w 9527"/>
              <a:gd name="T35" fmla="*/ 7521 h 9526"/>
              <a:gd name="T36" fmla="*/ 520 w 9527"/>
              <a:gd name="T37" fmla="*/ 6933 h 9526"/>
              <a:gd name="T38" fmla="*/ 249 w 9527"/>
              <a:gd name="T39" fmla="*/ 6291 h 9526"/>
              <a:gd name="T40" fmla="*/ 74 w 9527"/>
              <a:gd name="T41" fmla="*/ 5607 h 9526"/>
              <a:gd name="T42" fmla="*/ 0 w 9527"/>
              <a:gd name="T43" fmla="*/ 4886 h 9526"/>
              <a:gd name="T44" fmla="*/ 13 w 9527"/>
              <a:gd name="T45" fmla="*/ 4396 h 9526"/>
              <a:gd name="T46" fmla="*/ 121 w 9527"/>
              <a:gd name="T47" fmla="*/ 3687 h 9526"/>
              <a:gd name="T48" fmla="*/ 329 w 9527"/>
              <a:gd name="T49" fmla="*/ 3017 h 9526"/>
              <a:gd name="T50" fmla="*/ 630 w 9527"/>
              <a:gd name="T51" fmla="*/ 2392 h 9526"/>
              <a:gd name="T52" fmla="*/ 1015 w 9527"/>
              <a:gd name="T53" fmla="*/ 1822 h 9526"/>
              <a:gd name="T54" fmla="*/ 1476 w 9527"/>
              <a:gd name="T55" fmla="*/ 1315 h 9526"/>
              <a:gd name="T56" fmla="*/ 2005 w 9527"/>
              <a:gd name="T57" fmla="*/ 878 h 9526"/>
              <a:gd name="T58" fmla="*/ 2594 w 9527"/>
              <a:gd name="T59" fmla="*/ 521 h 9526"/>
              <a:gd name="T60" fmla="*/ 3235 w 9527"/>
              <a:gd name="T61" fmla="*/ 250 h 9526"/>
              <a:gd name="T62" fmla="*/ 3919 w 9527"/>
              <a:gd name="T63" fmla="*/ 73 h 9526"/>
              <a:gd name="T64" fmla="*/ 4640 w 9527"/>
              <a:gd name="T65" fmla="*/ 1 h 9526"/>
              <a:gd name="T66" fmla="*/ 5130 w 9527"/>
              <a:gd name="T67" fmla="*/ 14 h 9526"/>
              <a:gd name="T68" fmla="*/ 5839 w 9527"/>
              <a:gd name="T69" fmla="*/ 121 h 9526"/>
              <a:gd name="T70" fmla="*/ 6509 w 9527"/>
              <a:gd name="T71" fmla="*/ 330 h 9526"/>
              <a:gd name="T72" fmla="*/ 7134 w 9527"/>
              <a:gd name="T73" fmla="*/ 631 h 9526"/>
              <a:gd name="T74" fmla="*/ 7704 w 9527"/>
              <a:gd name="T75" fmla="*/ 1016 h 9526"/>
              <a:gd name="T76" fmla="*/ 8211 w 9527"/>
              <a:gd name="T77" fmla="*/ 1477 h 9526"/>
              <a:gd name="T78" fmla="*/ 8648 w 9527"/>
              <a:gd name="T79" fmla="*/ 2006 h 9526"/>
              <a:gd name="T80" fmla="*/ 9006 w 9527"/>
              <a:gd name="T81" fmla="*/ 2594 h 9526"/>
              <a:gd name="T82" fmla="*/ 9276 w 9527"/>
              <a:gd name="T83" fmla="*/ 3235 h 9526"/>
              <a:gd name="T84" fmla="*/ 9453 w 9527"/>
              <a:gd name="T85" fmla="*/ 3920 h 9526"/>
              <a:gd name="T86" fmla="*/ 9525 w 9527"/>
              <a:gd name="T87" fmla="*/ 4640 h 9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527" h="9526">
                <a:moveTo>
                  <a:pt x="9527" y="4763"/>
                </a:moveTo>
                <a:lnTo>
                  <a:pt x="9525" y="4886"/>
                </a:lnTo>
                <a:lnTo>
                  <a:pt x="9512" y="5130"/>
                </a:lnTo>
                <a:lnTo>
                  <a:pt x="9489" y="5371"/>
                </a:lnTo>
                <a:lnTo>
                  <a:pt x="9453" y="5607"/>
                </a:lnTo>
                <a:lnTo>
                  <a:pt x="9405" y="5839"/>
                </a:lnTo>
                <a:lnTo>
                  <a:pt x="9346" y="6068"/>
                </a:lnTo>
                <a:lnTo>
                  <a:pt x="9276" y="6291"/>
                </a:lnTo>
                <a:lnTo>
                  <a:pt x="9196" y="6510"/>
                </a:lnTo>
                <a:lnTo>
                  <a:pt x="9105" y="6724"/>
                </a:lnTo>
                <a:lnTo>
                  <a:pt x="9006" y="6933"/>
                </a:lnTo>
                <a:lnTo>
                  <a:pt x="8895" y="7135"/>
                </a:lnTo>
                <a:lnTo>
                  <a:pt x="8776" y="7331"/>
                </a:lnTo>
                <a:lnTo>
                  <a:pt x="8648" y="7521"/>
                </a:lnTo>
                <a:lnTo>
                  <a:pt x="8510" y="7704"/>
                </a:lnTo>
                <a:lnTo>
                  <a:pt x="8365" y="7881"/>
                </a:lnTo>
                <a:lnTo>
                  <a:pt x="8211" y="8050"/>
                </a:lnTo>
                <a:lnTo>
                  <a:pt x="8049" y="8212"/>
                </a:lnTo>
                <a:lnTo>
                  <a:pt x="7880" y="8365"/>
                </a:lnTo>
                <a:lnTo>
                  <a:pt x="7704" y="8511"/>
                </a:lnTo>
                <a:lnTo>
                  <a:pt x="7520" y="8649"/>
                </a:lnTo>
                <a:lnTo>
                  <a:pt x="7331" y="8777"/>
                </a:lnTo>
                <a:lnTo>
                  <a:pt x="7134" y="8896"/>
                </a:lnTo>
                <a:lnTo>
                  <a:pt x="6932" y="9006"/>
                </a:lnTo>
                <a:lnTo>
                  <a:pt x="6723" y="9106"/>
                </a:lnTo>
                <a:lnTo>
                  <a:pt x="6509" y="9197"/>
                </a:lnTo>
                <a:lnTo>
                  <a:pt x="6291" y="9277"/>
                </a:lnTo>
                <a:lnTo>
                  <a:pt x="6067" y="9346"/>
                </a:lnTo>
                <a:lnTo>
                  <a:pt x="5839" y="9406"/>
                </a:lnTo>
                <a:lnTo>
                  <a:pt x="5606" y="9452"/>
                </a:lnTo>
                <a:lnTo>
                  <a:pt x="5370" y="9489"/>
                </a:lnTo>
                <a:lnTo>
                  <a:pt x="5130" y="9513"/>
                </a:lnTo>
                <a:lnTo>
                  <a:pt x="4886" y="9526"/>
                </a:lnTo>
                <a:lnTo>
                  <a:pt x="4763" y="9526"/>
                </a:lnTo>
                <a:lnTo>
                  <a:pt x="4640" y="9526"/>
                </a:lnTo>
                <a:lnTo>
                  <a:pt x="4396" y="9513"/>
                </a:lnTo>
                <a:lnTo>
                  <a:pt x="4155" y="9489"/>
                </a:lnTo>
                <a:lnTo>
                  <a:pt x="3919" y="9452"/>
                </a:lnTo>
                <a:lnTo>
                  <a:pt x="3687" y="9406"/>
                </a:lnTo>
                <a:lnTo>
                  <a:pt x="3458" y="9346"/>
                </a:lnTo>
                <a:lnTo>
                  <a:pt x="3235" y="9277"/>
                </a:lnTo>
                <a:lnTo>
                  <a:pt x="3016" y="9197"/>
                </a:lnTo>
                <a:lnTo>
                  <a:pt x="2802" y="9106"/>
                </a:lnTo>
                <a:lnTo>
                  <a:pt x="2594" y="9006"/>
                </a:lnTo>
                <a:lnTo>
                  <a:pt x="2391" y="8896"/>
                </a:lnTo>
                <a:lnTo>
                  <a:pt x="2196" y="8777"/>
                </a:lnTo>
                <a:lnTo>
                  <a:pt x="2005" y="8649"/>
                </a:lnTo>
                <a:lnTo>
                  <a:pt x="1822" y="8511"/>
                </a:lnTo>
                <a:lnTo>
                  <a:pt x="1645" y="8365"/>
                </a:lnTo>
                <a:lnTo>
                  <a:pt x="1476" y="8212"/>
                </a:lnTo>
                <a:lnTo>
                  <a:pt x="1314" y="8050"/>
                </a:lnTo>
                <a:lnTo>
                  <a:pt x="1161" y="7881"/>
                </a:lnTo>
                <a:lnTo>
                  <a:pt x="1015" y="7704"/>
                </a:lnTo>
                <a:lnTo>
                  <a:pt x="877" y="7521"/>
                </a:lnTo>
                <a:lnTo>
                  <a:pt x="749" y="7331"/>
                </a:lnTo>
                <a:lnTo>
                  <a:pt x="630" y="7135"/>
                </a:lnTo>
                <a:lnTo>
                  <a:pt x="520" y="6933"/>
                </a:lnTo>
                <a:lnTo>
                  <a:pt x="420" y="6724"/>
                </a:lnTo>
                <a:lnTo>
                  <a:pt x="329" y="6510"/>
                </a:lnTo>
                <a:lnTo>
                  <a:pt x="249" y="6291"/>
                </a:lnTo>
                <a:lnTo>
                  <a:pt x="180" y="6068"/>
                </a:lnTo>
                <a:lnTo>
                  <a:pt x="121" y="5839"/>
                </a:lnTo>
                <a:lnTo>
                  <a:pt x="74" y="5607"/>
                </a:lnTo>
                <a:lnTo>
                  <a:pt x="38" y="5371"/>
                </a:lnTo>
                <a:lnTo>
                  <a:pt x="13" y="5130"/>
                </a:lnTo>
                <a:lnTo>
                  <a:pt x="0" y="4886"/>
                </a:lnTo>
                <a:lnTo>
                  <a:pt x="0" y="4763"/>
                </a:lnTo>
                <a:lnTo>
                  <a:pt x="0" y="4640"/>
                </a:lnTo>
                <a:lnTo>
                  <a:pt x="13" y="4396"/>
                </a:lnTo>
                <a:lnTo>
                  <a:pt x="38" y="4156"/>
                </a:lnTo>
                <a:lnTo>
                  <a:pt x="74" y="3920"/>
                </a:lnTo>
                <a:lnTo>
                  <a:pt x="121" y="3687"/>
                </a:lnTo>
                <a:lnTo>
                  <a:pt x="180" y="3459"/>
                </a:lnTo>
                <a:lnTo>
                  <a:pt x="249" y="3235"/>
                </a:lnTo>
                <a:lnTo>
                  <a:pt x="329" y="3017"/>
                </a:lnTo>
                <a:lnTo>
                  <a:pt x="420" y="2803"/>
                </a:lnTo>
                <a:lnTo>
                  <a:pt x="520" y="2594"/>
                </a:lnTo>
                <a:lnTo>
                  <a:pt x="630" y="2392"/>
                </a:lnTo>
                <a:lnTo>
                  <a:pt x="749" y="2195"/>
                </a:lnTo>
                <a:lnTo>
                  <a:pt x="877" y="2006"/>
                </a:lnTo>
                <a:lnTo>
                  <a:pt x="1015" y="1822"/>
                </a:lnTo>
                <a:lnTo>
                  <a:pt x="1161" y="1646"/>
                </a:lnTo>
                <a:lnTo>
                  <a:pt x="1314" y="1477"/>
                </a:lnTo>
                <a:lnTo>
                  <a:pt x="1476" y="1315"/>
                </a:lnTo>
                <a:lnTo>
                  <a:pt x="1645" y="1161"/>
                </a:lnTo>
                <a:lnTo>
                  <a:pt x="1822" y="1016"/>
                </a:lnTo>
                <a:lnTo>
                  <a:pt x="2005" y="878"/>
                </a:lnTo>
                <a:lnTo>
                  <a:pt x="2196" y="750"/>
                </a:lnTo>
                <a:lnTo>
                  <a:pt x="2391" y="631"/>
                </a:lnTo>
                <a:lnTo>
                  <a:pt x="2594" y="521"/>
                </a:lnTo>
                <a:lnTo>
                  <a:pt x="2802" y="421"/>
                </a:lnTo>
                <a:lnTo>
                  <a:pt x="3016" y="330"/>
                </a:lnTo>
                <a:lnTo>
                  <a:pt x="3235" y="250"/>
                </a:lnTo>
                <a:lnTo>
                  <a:pt x="3458" y="180"/>
                </a:lnTo>
                <a:lnTo>
                  <a:pt x="3687" y="121"/>
                </a:lnTo>
                <a:lnTo>
                  <a:pt x="3919" y="73"/>
                </a:lnTo>
                <a:lnTo>
                  <a:pt x="4155" y="37"/>
                </a:lnTo>
                <a:lnTo>
                  <a:pt x="4396" y="14"/>
                </a:lnTo>
                <a:lnTo>
                  <a:pt x="4640" y="1"/>
                </a:lnTo>
                <a:lnTo>
                  <a:pt x="4763" y="0"/>
                </a:lnTo>
                <a:lnTo>
                  <a:pt x="4886" y="1"/>
                </a:lnTo>
                <a:lnTo>
                  <a:pt x="5130" y="14"/>
                </a:lnTo>
                <a:lnTo>
                  <a:pt x="5370" y="37"/>
                </a:lnTo>
                <a:lnTo>
                  <a:pt x="5606" y="73"/>
                </a:lnTo>
                <a:lnTo>
                  <a:pt x="5839" y="121"/>
                </a:lnTo>
                <a:lnTo>
                  <a:pt x="6067" y="180"/>
                </a:lnTo>
                <a:lnTo>
                  <a:pt x="6291" y="250"/>
                </a:lnTo>
                <a:lnTo>
                  <a:pt x="6509" y="330"/>
                </a:lnTo>
                <a:lnTo>
                  <a:pt x="6723" y="421"/>
                </a:lnTo>
                <a:lnTo>
                  <a:pt x="6932" y="521"/>
                </a:lnTo>
                <a:lnTo>
                  <a:pt x="7134" y="631"/>
                </a:lnTo>
                <a:lnTo>
                  <a:pt x="7331" y="750"/>
                </a:lnTo>
                <a:lnTo>
                  <a:pt x="7520" y="878"/>
                </a:lnTo>
                <a:lnTo>
                  <a:pt x="7704" y="1016"/>
                </a:lnTo>
                <a:lnTo>
                  <a:pt x="7880" y="1161"/>
                </a:lnTo>
                <a:lnTo>
                  <a:pt x="8049" y="1315"/>
                </a:lnTo>
                <a:lnTo>
                  <a:pt x="8211" y="1477"/>
                </a:lnTo>
                <a:lnTo>
                  <a:pt x="8365" y="1646"/>
                </a:lnTo>
                <a:lnTo>
                  <a:pt x="8510" y="1822"/>
                </a:lnTo>
                <a:lnTo>
                  <a:pt x="8648" y="2006"/>
                </a:lnTo>
                <a:lnTo>
                  <a:pt x="8776" y="2195"/>
                </a:lnTo>
                <a:lnTo>
                  <a:pt x="8895" y="2392"/>
                </a:lnTo>
                <a:lnTo>
                  <a:pt x="9006" y="2594"/>
                </a:lnTo>
                <a:lnTo>
                  <a:pt x="9105" y="2803"/>
                </a:lnTo>
                <a:lnTo>
                  <a:pt x="9196" y="3017"/>
                </a:lnTo>
                <a:lnTo>
                  <a:pt x="9276" y="3235"/>
                </a:lnTo>
                <a:lnTo>
                  <a:pt x="9346" y="3459"/>
                </a:lnTo>
                <a:lnTo>
                  <a:pt x="9405" y="3687"/>
                </a:lnTo>
                <a:lnTo>
                  <a:pt x="9453" y="3920"/>
                </a:lnTo>
                <a:lnTo>
                  <a:pt x="9489" y="4156"/>
                </a:lnTo>
                <a:lnTo>
                  <a:pt x="9512" y="4396"/>
                </a:lnTo>
                <a:lnTo>
                  <a:pt x="9525" y="4640"/>
                </a:lnTo>
                <a:lnTo>
                  <a:pt x="9527" y="4763"/>
                </a:lnTo>
                <a:close/>
              </a:path>
            </a:pathLst>
          </a:custGeom>
          <a:noFill/>
          <a:ln w="34925">
            <a:solidFill>
              <a:srgbClr val="996A4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6670675" y="1628775"/>
            <a:ext cx="4056063" cy="4056063"/>
          </a:xfrm>
          <a:custGeom>
            <a:avLst/>
            <a:gdLst>
              <a:gd name="T0" fmla="*/ 10203 w 10217"/>
              <a:gd name="T1" fmla="*/ 5502 h 10217"/>
              <a:gd name="T2" fmla="*/ 10088 w 10217"/>
              <a:gd name="T3" fmla="*/ 6263 h 10217"/>
              <a:gd name="T4" fmla="*/ 9863 w 10217"/>
              <a:gd name="T5" fmla="*/ 6982 h 10217"/>
              <a:gd name="T6" fmla="*/ 9541 w 10217"/>
              <a:gd name="T7" fmla="*/ 7652 h 10217"/>
              <a:gd name="T8" fmla="*/ 9129 w 10217"/>
              <a:gd name="T9" fmla="*/ 8263 h 10217"/>
              <a:gd name="T10" fmla="*/ 8633 w 10217"/>
              <a:gd name="T11" fmla="*/ 8807 h 10217"/>
              <a:gd name="T12" fmla="*/ 8067 w 10217"/>
              <a:gd name="T13" fmla="*/ 9275 h 10217"/>
              <a:gd name="T14" fmla="*/ 7435 w 10217"/>
              <a:gd name="T15" fmla="*/ 9659 h 10217"/>
              <a:gd name="T16" fmla="*/ 6748 w 10217"/>
              <a:gd name="T17" fmla="*/ 9949 h 10217"/>
              <a:gd name="T18" fmla="*/ 6014 w 10217"/>
              <a:gd name="T19" fmla="*/ 10138 h 10217"/>
              <a:gd name="T20" fmla="*/ 5241 w 10217"/>
              <a:gd name="T21" fmla="*/ 10216 h 10217"/>
              <a:gd name="T22" fmla="*/ 4715 w 10217"/>
              <a:gd name="T23" fmla="*/ 10203 h 10217"/>
              <a:gd name="T24" fmla="*/ 3954 w 10217"/>
              <a:gd name="T25" fmla="*/ 10086 h 10217"/>
              <a:gd name="T26" fmla="*/ 3235 w 10217"/>
              <a:gd name="T27" fmla="*/ 9863 h 10217"/>
              <a:gd name="T28" fmla="*/ 2565 w 10217"/>
              <a:gd name="T29" fmla="*/ 9541 h 10217"/>
              <a:gd name="T30" fmla="*/ 1955 w 10217"/>
              <a:gd name="T31" fmla="*/ 9128 h 10217"/>
              <a:gd name="T32" fmla="*/ 1410 w 10217"/>
              <a:gd name="T33" fmla="*/ 8633 h 10217"/>
              <a:gd name="T34" fmla="*/ 942 w 10217"/>
              <a:gd name="T35" fmla="*/ 8066 h 10217"/>
              <a:gd name="T36" fmla="*/ 559 w 10217"/>
              <a:gd name="T37" fmla="*/ 7434 h 10217"/>
              <a:gd name="T38" fmla="*/ 268 w 10217"/>
              <a:gd name="T39" fmla="*/ 6747 h 10217"/>
              <a:gd name="T40" fmla="*/ 79 w 10217"/>
              <a:gd name="T41" fmla="*/ 6013 h 10217"/>
              <a:gd name="T42" fmla="*/ 1 w 10217"/>
              <a:gd name="T43" fmla="*/ 5240 h 10217"/>
              <a:gd name="T44" fmla="*/ 14 w 10217"/>
              <a:gd name="T45" fmla="*/ 4715 h 10217"/>
              <a:gd name="T46" fmla="*/ 131 w 10217"/>
              <a:gd name="T47" fmla="*/ 3954 h 10217"/>
              <a:gd name="T48" fmla="*/ 354 w 10217"/>
              <a:gd name="T49" fmla="*/ 3235 h 10217"/>
              <a:gd name="T50" fmla="*/ 677 w 10217"/>
              <a:gd name="T51" fmla="*/ 2565 h 10217"/>
              <a:gd name="T52" fmla="*/ 1089 w 10217"/>
              <a:gd name="T53" fmla="*/ 1954 h 10217"/>
              <a:gd name="T54" fmla="*/ 1584 w 10217"/>
              <a:gd name="T55" fmla="*/ 1410 h 10217"/>
              <a:gd name="T56" fmla="*/ 2152 w 10217"/>
              <a:gd name="T57" fmla="*/ 942 h 10217"/>
              <a:gd name="T58" fmla="*/ 2783 w 10217"/>
              <a:gd name="T59" fmla="*/ 558 h 10217"/>
              <a:gd name="T60" fmla="*/ 3470 w 10217"/>
              <a:gd name="T61" fmla="*/ 267 h 10217"/>
              <a:gd name="T62" fmla="*/ 4205 w 10217"/>
              <a:gd name="T63" fmla="*/ 79 h 10217"/>
              <a:gd name="T64" fmla="*/ 4977 w 10217"/>
              <a:gd name="T65" fmla="*/ 1 h 10217"/>
              <a:gd name="T66" fmla="*/ 5502 w 10217"/>
              <a:gd name="T67" fmla="*/ 14 h 10217"/>
              <a:gd name="T68" fmla="*/ 6263 w 10217"/>
              <a:gd name="T69" fmla="*/ 129 h 10217"/>
              <a:gd name="T70" fmla="*/ 6982 w 10217"/>
              <a:gd name="T71" fmla="*/ 354 h 10217"/>
              <a:gd name="T72" fmla="*/ 7652 w 10217"/>
              <a:gd name="T73" fmla="*/ 676 h 10217"/>
              <a:gd name="T74" fmla="*/ 8263 w 10217"/>
              <a:gd name="T75" fmla="*/ 1089 h 10217"/>
              <a:gd name="T76" fmla="*/ 8807 w 10217"/>
              <a:gd name="T77" fmla="*/ 1584 h 10217"/>
              <a:gd name="T78" fmla="*/ 9275 w 10217"/>
              <a:gd name="T79" fmla="*/ 2150 h 10217"/>
              <a:gd name="T80" fmla="*/ 9659 w 10217"/>
              <a:gd name="T81" fmla="*/ 2783 h 10217"/>
              <a:gd name="T82" fmla="*/ 9950 w 10217"/>
              <a:gd name="T83" fmla="*/ 3470 h 10217"/>
              <a:gd name="T84" fmla="*/ 10138 w 10217"/>
              <a:gd name="T85" fmla="*/ 4203 h 10217"/>
              <a:gd name="T86" fmla="*/ 10216 w 10217"/>
              <a:gd name="T87" fmla="*/ 4976 h 10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0217" h="10217">
                <a:moveTo>
                  <a:pt x="10217" y="5108"/>
                </a:moveTo>
                <a:lnTo>
                  <a:pt x="10216" y="5240"/>
                </a:lnTo>
                <a:lnTo>
                  <a:pt x="10203" y="5502"/>
                </a:lnTo>
                <a:lnTo>
                  <a:pt x="10177" y="5759"/>
                </a:lnTo>
                <a:lnTo>
                  <a:pt x="10138" y="6013"/>
                </a:lnTo>
                <a:lnTo>
                  <a:pt x="10088" y="6263"/>
                </a:lnTo>
                <a:lnTo>
                  <a:pt x="10024" y="6508"/>
                </a:lnTo>
                <a:lnTo>
                  <a:pt x="9950" y="6747"/>
                </a:lnTo>
                <a:lnTo>
                  <a:pt x="9863" y="6982"/>
                </a:lnTo>
                <a:lnTo>
                  <a:pt x="9766" y="7212"/>
                </a:lnTo>
                <a:lnTo>
                  <a:pt x="9659" y="7434"/>
                </a:lnTo>
                <a:lnTo>
                  <a:pt x="9541" y="7652"/>
                </a:lnTo>
                <a:lnTo>
                  <a:pt x="9414" y="7862"/>
                </a:lnTo>
                <a:lnTo>
                  <a:pt x="9275" y="8066"/>
                </a:lnTo>
                <a:lnTo>
                  <a:pt x="9129" y="8263"/>
                </a:lnTo>
                <a:lnTo>
                  <a:pt x="8972" y="8452"/>
                </a:lnTo>
                <a:lnTo>
                  <a:pt x="8807" y="8633"/>
                </a:lnTo>
                <a:lnTo>
                  <a:pt x="8633" y="8807"/>
                </a:lnTo>
                <a:lnTo>
                  <a:pt x="8452" y="8972"/>
                </a:lnTo>
                <a:lnTo>
                  <a:pt x="8263" y="9128"/>
                </a:lnTo>
                <a:lnTo>
                  <a:pt x="8067" y="9275"/>
                </a:lnTo>
                <a:lnTo>
                  <a:pt x="7862" y="9412"/>
                </a:lnTo>
                <a:lnTo>
                  <a:pt x="7652" y="9541"/>
                </a:lnTo>
                <a:lnTo>
                  <a:pt x="7435" y="9659"/>
                </a:lnTo>
                <a:lnTo>
                  <a:pt x="7212" y="9766"/>
                </a:lnTo>
                <a:lnTo>
                  <a:pt x="6982" y="9863"/>
                </a:lnTo>
                <a:lnTo>
                  <a:pt x="6748" y="9949"/>
                </a:lnTo>
                <a:lnTo>
                  <a:pt x="6508" y="10024"/>
                </a:lnTo>
                <a:lnTo>
                  <a:pt x="6263" y="10086"/>
                </a:lnTo>
                <a:lnTo>
                  <a:pt x="6014" y="10138"/>
                </a:lnTo>
                <a:lnTo>
                  <a:pt x="5760" y="10177"/>
                </a:lnTo>
                <a:lnTo>
                  <a:pt x="5502" y="10203"/>
                </a:lnTo>
                <a:lnTo>
                  <a:pt x="5241" y="10216"/>
                </a:lnTo>
                <a:lnTo>
                  <a:pt x="5109" y="10217"/>
                </a:lnTo>
                <a:lnTo>
                  <a:pt x="4977" y="10216"/>
                </a:lnTo>
                <a:lnTo>
                  <a:pt x="4715" y="10203"/>
                </a:lnTo>
                <a:lnTo>
                  <a:pt x="4459" y="10177"/>
                </a:lnTo>
                <a:lnTo>
                  <a:pt x="4205" y="10138"/>
                </a:lnTo>
                <a:lnTo>
                  <a:pt x="3954" y="10086"/>
                </a:lnTo>
                <a:lnTo>
                  <a:pt x="3709" y="10024"/>
                </a:lnTo>
                <a:lnTo>
                  <a:pt x="3470" y="9949"/>
                </a:lnTo>
                <a:lnTo>
                  <a:pt x="3235" y="9863"/>
                </a:lnTo>
                <a:lnTo>
                  <a:pt x="3006" y="9766"/>
                </a:lnTo>
                <a:lnTo>
                  <a:pt x="2783" y="9659"/>
                </a:lnTo>
                <a:lnTo>
                  <a:pt x="2565" y="9541"/>
                </a:lnTo>
                <a:lnTo>
                  <a:pt x="2355" y="9412"/>
                </a:lnTo>
                <a:lnTo>
                  <a:pt x="2152" y="9275"/>
                </a:lnTo>
                <a:lnTo>
                  <a:pt x="1955" y="9128"/>
                </a:lnTo>
                <a:lnTo>
                  <a:pt x="1765" y="8972"/>
                </a:lnTo>
                <a:lnTo>
                  <a:pt x="1584" y="8807"/>
                </a:lnTo>
                <a:lnTo>
                  <a:pt x="1410" y="8633"/>
                </a:lnTo>
                <a:lnTo>
                  <a:pt x="1246" y="8452"/>
                </a:lnTo>
                <a:lnTo>
                  <a:pt x="1089" y="8263"/>
                </a:lnTo>
                <a:lnTo>
                  <a:pt x="942" y="8066"/>
                </a:lnTo>
                <a:lnTo>
                  <a:pt x="805" y="7862"/>
                </a:lnTo>
                <a:lnTo>
                  <a:pt x="677" y="7652"/>
                </a:lnTo>
                <a:lnTo>
                  <a:pt x="559" y="7434"/>
                </a:lnTo>
                <a:lnTo>
                  <a:pt x="451" y="7212"/>
                </a:lnTo>
                <a:lnTo>
                  <a:pt x="354" y="6982"/>
                </a:lnTo>
                <a:lnTo>
                  <a:pt x="268" y="6747"/>
                </a:lnTo>
                <a:lnTo>
                  <a:pt x="193" y="6508"/>
                </a:lnTo>
                <a:lnTo>
                  <a:pt x="131" y="6263"/>
                </a:lnTo>
                <a:lnTo>
                  <a:pt x="79" y="6013"/>
                </a:lnTo>
                <a:lnTo>
                  <a:pt x="40" y="5759"/>
                </a:lnTo>
                <a:lnTo>
                  <a:pt x="14" y="5502"/>
                </a:lnTo>
                <a:lnTo>
                  <a:pt x="1" y="5240"/>
                </a:lnTo>
                <a:lnTo>
                  <a:pt x="0" y="5108"/>
                </a:lnTo>
                <a:lnTo>
                  <a:pt x="1" y="4976"/>
                </a:lnTo>
                <a:lnTo>
                  <a:pt x="14" y="4715"/>
                </a:lnTo>
                <a:lnTo>
                  <a:pt x="40" y="4457"/>
                </a:lnTo>
                <a:lnTo>
                  <a:pt x="79" y="4203"/>
                </a:lnTo>
                <a:lnTo>
                  <a:pt x="131" y="3954"/>
                </a:lnTo>
                <a:lnTo>
                  <a:pt x="193" y="3709"/>
                </a:lnTo>
                <a:lnTo>
                  <a:pt x="268" y="3470"/>
                </a:lnTo>
                <a:lnTo>
                  <a:pt x="354" y="3235"/>
                </a:lnTo>
                <a:lnTo>
                  <a:pt x="451" y="3006"/>
                </a:lnTo>
                <a:lnTo>
                  <a:pt x="559" y="2783"/>
                </a:lnTo>
                <a:lnTo>
                  <a:pt x="677" y="2565"/>
                </a:lnTo>
                <a:lnTo>
                  <a:pt x="805" y="2355"/>
                </a:lnTo>
                <a:lnTo>
                  <a:pt x="942" y="2150"/>
                </a:lnTo>
                <a:lnTo>
                  <a:pt x="1089" y="1954"/>
                </a:lnTo>
                <a:lnTo>
                  <a:pt x="1246" y="1765"/>
                </a:lnTo>
                <a:lnTo>
                  <a:pt x="1410" y="1584"/>
                </a:lnTo>
                <a:lnTo>
                  <a:pt x="1584" y="1410"/>
                </a:lnTo>
                <a:lnTo>
                  <a:pt x="1765" y="1245"/>
                </a:lnTo>
                <a:lnTo>
                  <a:pt x="1955" y="1089"/>
                </a:lnTo>
                <a:lnTo>
                  <a:pt x="2152" y="942"/>
                </a:lnTo>
                <a:lnTo>
                  <a:pt x="2355" y="803"/>
                </a:lnTo>
                <a:lnTo>
                  <a:pt x="2565" y="676"/>
                </a:lnTo>
                <a:lnTo>
                  <a:pt x="2783" y="558"/>
                </a:lnTo>
                <a:lnTo>
                  <a:pt x="3006" y="451"/>
                </a:lnTo>
                <a:lnTo>
                  <a:pt x="3235" y="354"/>
                </a:lnTo>
                <a:lnTo>
                  <a:pt x="3470" y="267"/>
                </a:lnTo>
                <a:lnTo>
                  <a:pt x="3709" y="193"/>
                </a:lnTo>
                <a:lnTo>
                  <a:pt x="3954" y="129"/>
                </a:lnTo>
                <a:lnTo>
                  <a:pt x="4205" y="79"/>
                </a:lnTo>
                <a:lnTo>
                  <a:pt x="4459" y="40"/>
                </a:lnTo>
                <a:lnTo>
                  <a:pt x="4715" y="14"/>
                </a:lnTo>
                <a:lnTo>
                  <a:pt x="4977" y="1"/>
                </a:lnTo>
                <a:lnTo>
                  <a:pt x="5109" y="0"/>
                </a:lnTo>
                <a:lnTo>
                  <a:pt x="5241" y="1"/>
                </a:lnTo>
                <a:lnTo>
                  <a:pt x="5502" y="14"/>
                </a:lnTo>
                <a:lnTo>
                  <a:pt x="5760" y="40"/>
                </a:lnTo>
                <a:lnTo>
                  <a:pt x="6014" y="79"/>
                </a:lnTo>
                <a:lnTo>
                  <a:pt x="6263" y="129"/>
                </a:lnTo>
                <a:lnTo>
                  <a:pt x="6508" y="193"/>
                </a:lnTo>
                <a:lnTo>
                  <a:pt x="6748" y="267"/>
                </a:lnTo>
                <a:lnTo>
                  <a:pt x="6982" y="354"/>
                </a:lnTo>
                <a:lnTo>
                  <a:pt x="7212" y="451"/>
                </a:lnTo>
                <a:lnTo>
                  <a:pt x="7435" y="558"/>
                </a:lnTo>
                <a:lnTo>
                  <a:pt x="7652" y="676"/>
                </a:lnTo>
                <a:lnTo>
                  <a:pt x="7862" y="803"/>
                </a:lnTo>
                <a:lnTo>
                  <a:pt x="8067" y="942"/>
                </a:lnTo>
                <a:lnTo>
                  <a:pt x="8263" y="1089"/>
                </a:lnTo>
                <a:lnTo>
                  <a:pt x="8452" y="1245"/>
                </a:lnTo>
                <a:lnTo>
                  <a:pt x="8633" y="1410"/>
                </a:lnTo>
                <a:lnTo>
                  <a:pt x="8807" y="1584"/>
                </a:lnTo>
                <a:lnTo>
                  <a:pt x="8972" y="1765"/>
                </a:lnTo>
                <a:lnTo>
                  <a:pt x="9129" y="1954"/>
                </a:lnTo>
                <a:lnTo>
                  <a:pt x="9275" y="2150"/>
                </a:lnTo>
                <a:lnTo>
                  <a:pt x="9414" y="2355"/>
                </a:lnTo>
                <a:lnTo>
                  <a:pt x="9541" y="2565"/>
                </a:lnTo>
                <a:lnTo>
                  <a:pt x="9659" y="2783"/>
                </a:lnTo>
                <a:lnTo>
                  <a:pt x="9766" y="3006"/>
                </a:lnTo>
                <a:lnTo>
                  <a:pt x="9863" y="3235"/>
                </a:lnTo>
                <a:lnTo>
                  <a:pt x="9950" y="3470"/>
                </a:lnTo>
                <a:lnTo>
                  <a:pt x="10024" y="3709"/>
                </a:lnTo>
                <a:lnTo>
                  <a:pt x="10088" y="3954"/>
                </a:lnTo>
                <a:lnTo>
                  <a:pt x="10138" y="4203"/>
                </a:lnTo>
                <a:lnTo>
                  <a:pt x="10177" y="4457"/>
                </a:lnTo>
                <a:lnTo>
                  <a:pt x="10203" y="4715"/>
                </a:lnTo>
                <a:lnTo>
                  <a:pt x="10216" y="4976"/>
                </a:lnTo>
                <a:lnTo>
                  <a:pt x="10217" y="5108"/>
                </a:lnTo>
                <a:close/>
              </a:path>
            </a:pathLst>
          </a:custGeom>
          <a:noFill/>
          <a:ln w="17463">
            <a:solidFill>
              <a:srgbClr val="996A4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6546850" y="1504950"/>
            <a:ext cx="4303713" cy="4303713"/>
          </a:xfrm>
          <a:custGeom>
            <a:avLst/>
            <a:gdLst>
              <a:gd name="T0" fmla="*/ 10829 w 10845"/>
              <a:gd name="T1" fmla="*/ 5839 h 10845"/>
              <a:gd name="T2" fmla="*/ 10706 w 10845"/>
              <a:gd name="T3" fmla="*/ 6647 h 10845"/>
              <a:gd name="T4" fmla="*/ 10469 w 10845"/>
              <a:gd name="T5" fmla="*/ 7410 h 10845"/>
              <a:gd name="T6" fmla="*/ 10127 w 10845"/>
              <a:gd name="T7" fmla="*/ 8122 h 10845"/>
              <a:gd name="T8" fmla="*/ 9689 w 10845"/>
              <a:gd name="T9" fmla="*/ 8770 h 10845"/>
              <a:gd name="T10" fmla="*/ 9164 w 10845"/>
              <a:gd name="T11" fmla="*/ 9348 h 10845"/>
              <a:gd name="T12" fmla="*/ 8563 w 10845"/>
              <a:gd name="T13" fmla="*/ 9844 h 10845"/>
              <a:gd name="T14" fmla="*/ 7891 w 10845"/>
              <a:gd name="T15" fmla="*/ 10251 h 10845"/>
              <a:gd name="T16" fmla="*/ 7163 w 10845"/>
              <a:gd name="T17" fmla="*/ 10560 h 10845"/>
              <a:gd name="T18" fmla="*/ 6382 w 10845"/>
              <a:gd name="T19" fmla="*/ 10761 h 10845"/>
              <a:gd name="T20" fmla="*/ 5563 w 10845"/>
              <a:gd name="T21" fmla="*/ 10844 h 10845"/>
              <a:gd name="T22" fmla="*/ 5006 w 10845"/>
              <a:gd name="T23" fmla="*/ 10829 h 10845"/>
              <a:gd name="T24" fmla="*/ 4198 w 10845"/>
              <a:gd name="T25" fmla="*/ 10706 h 10845"/>
              <a:gd name="T26" fmla="*/ 3435 w 10845"/>
              <a:gd name="T27" fmla="*/ 10469 h 10845"/>
              <a:gd name="T28" fmla="*/ 2723 w 10845"/>
              <a:gd name="T29" fmla="*/ 10127 h 10845"/>
              <a:gd name="T30" fmla="*/ 2075 w 10845"/>
              <a:gd name="T31" fmla="*/ 9689 h 10845"/>
              <a:gd name="T32" fmla="*/ 1497 w 10845"/>
              <a:gd name="T33" fmla="*/ 9164 h 10845"/>
              <a:gd name="T34" fmla="*/ 1001 w 10845"/>
              <a:gd name="T35" fmla="*/ 8561 h 10845"/>
              <a:gd name="T36" fmla="*/ 594 w 10845"/>
              <a:gd name="T37" fmla="*/ 7891 h 10845"/>
              <a:gd name="T38" fmla="*/ 285 w 10845"/>
              <a:gd name="T39" fmla="*/ 7161 h 10845"/>
              <a:gd name="T40" fmla="*/ 85 w 10845"/>
              <a:gd name="T41" fmla="*/ 6382 h 10845"/>
              <a:gd name="T42" fmla="*/ 2 w 10845"/>
              <a:gd name="T43" fmla="*/ 5562 h 10845"/>
              <a:gd name="T44" fmla="*/ 16 w 10845"/>
              <a:gd name="T45" fmla="*/ 5005 h 10845"/>
              <a:gd name="T46" fmla="*/ 139 w 10845"/>
              <a:gd name="T47" fmla="*/ 4197 h 10845"/>
              <a:gd name="T48" fmla="*/ 376 w 10845"/>
              <a:gd name="T49" fmla="*/ 3434 h 10845"/>
              <a:gd name="T50" fmla="*/ 718 w 10845"/>
              <a:gd name="T51" fmla="*/ 2723 h 10845"/>
              <a:gd name="T52" fmla="*/ 1156 w 10845"/>
              <a:gd name="T53" fmla="*/ 2074 h 10845"/>
              <a:gd name="T54" fmla="*/ 1681 w 10845"/>
              <a:gd name="T55" fmla="*/ 1497 h 10845"/>
              <a:gd name="T56" fmla="*/ 2284 w 10845"/>
              <a:gd name="T57" fmla="*/ 999 h 10845"/>
              <a:gd name="T58" fmla="*/ 2954 w 10845"/>
              <a:gd name="T59" fmla="*/ 593 h 10845"/>
              <a:gd name="T60" fmla="*/ 3684 w 10845"/>
              <a:gd name="T61" fmla="*/ 284 h 10845"/>
              <a:gd name="T62" fmla="*/ 4463 w 10845"/>
              <a:gd name="T63" fmla="*/ 84 h 10845"/>
              <a:gd name="T64" fmla="*/ 5283 w 10845"/>
              <a:gd name="T65" fmla="*/ 1 h 10845"/>
              <a:gd name="T66" fmla="*/ 5841 w 10845"/>
              <a:gd name="T67" fmla="*/ 16 h 10845"/>
              <a:gd name="T68" fmla="*/ 6648 w 10845"/>
              <a:gd name="T69" fmla="*/ 139 h 10845"/>
              <a:gd name="T70" fmla="*/ 7412 w 10845"/>
              <a:gd name="T71" fmla="*/ 376 h 10845"/>
              <a:gd name="T72" fmla="*/ 8122 w 10845"/>
              <a:gd name="T73" fmla="*/ 718 h 10845"/>
              <a:gd name="T74" fmla="*/ 8771 w 10845"/>
              <a:gd name="T75" fmla="*/ 1156 h 10845"/>
              <a:gd name="T76" fmla="*/ 9348 w 10845"/>
              <a:gd name="T77" fmla="*/ 1681 h 10845"/>
              <a:gd name="T78" fmla="*/ 9846 w 10845"/>
              <a:gd name="T79" fmla="*/ 2283 h 10845"/>
              <a:gd name="T80" fmla="*/ 10253 w 10845"/>
              <a:gd name="T81" fmla="*/ 2954 h 10845"/>
              <a:gd name="T82" fmla="*/ 10561 w 10845"/>
              <a:gd name="T83" fmla="*/ 3682 h 10845"/>
              <a:gd name="T84" fmla="*/ 10761 w 10845"/>
              <a:gd name="T85" fmla="*/ 4463 h 10845"/>
              <a:gd name="T86" fmla="*/ 10844 w 10845"/>
              <a:gd name="T87" fmla="*/ 5282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0845" h="10845">
                <a:moveTo>
                  <a:pt x="10845" y="5422"/>
                </a:moveTo>
                <a:lnTo>
                  <a:pt x="10844" y="5562"/>
                </a:lnTo>
                <a:lnTo>
                  <a:pt x="10829" y="5839"/>
                </a:lnTo>
                <a:lnTo>
                  <a:pt x="10802" y="6113"/>
                </a:lnTo>
                <a:lnTo>
                  <a:pt x="10761" y="6382"/>
                </a:lnTo>
                <a:lnTo>
                  <a:pt x="10706" y="6647"/>
                </a:lnTo>
                <a:lnTo>
                  <a:pt x="10640" y="6907"/>
                </a:lnTo>
                <a:lnTo>
                  <a:pt x="10561" y="7161"/>
                </a:lnTo>
                <a:lnTo>
                  <a:pt x="10469" y="7410"/>
                </a:lnTo>
                <a:lnTo>
                  <a:pt x="10367" y="7654"/>
                </a:lnTo>
                <a:lnTo>
                  <a:pt x="10253" y="7891"/>
                </a:lnTo>
                <a:lnTo>
                  <a:pt x="10127" y="8122"/>
                </a:lnTo>
                <a:lnTo>
                  <a:pt x="9991" y="8345"/>
                </a:lnTo>
                <a:lnTo>
                  <a:pt x="9846" y="8561"/>
                </a:lnTo>
                <a:lnTo>
                  <a:pt x="9689" y="8770"/>
                </a:lnTo>
                <a:lnTo>
                  <a:pt x="9523" y="8971"/>
                </a:lnTo>
                <a:lnTo>
                  <a:pt x="9348" y="9164"/>
                </a:lnTo>
                <a:lnTo>
                  <a:pt x="9164" y="9348"/>
                </a:lnTo>
                <a:lnTo>
                  <a:pt x="8972" y="9523"/>
                </a:lnTo>
                <a:lnTo>
                  <a:pt x="8771" y="9689"/>
                </a:lnTo>
                <a:lnTo>
                  <a:pt x="8563" y="9844"/>
                </a:lnTo>
                <a:lnTo>
                  <a:pt x="8346" y="9991"/>
                </a:lnTo>
                <a:lnTo>
                  <a:pt x="8122" y="10127"/>
                </a:lnTo>
                <a:lnTo>
                  <a:pt x="7891" y="10251"/>
                </a:lnTo>
                <a:lnTo>
                  <a:pt x="7654" y="10365"/>
                </a:lnTo>
                <a:lnTo>
                  <a:pt x="7412" y="10469"/>
                </a:lnTo>
                <a:lnTo>
                  <a:pt x="7163" y="10560"/>
                </a:lnTo>
                <a:lnTo>
                  <a:pt x="6907" y="10639"/>
                </a:lnTo>
                <a:lnTo>
                  <a:pt x="6648" y="10706"/>
                </a:lnTo>
                <a:lnTo>
                  <a:pt x="6382" y="10761"/>
                </a:lnTo>
                <a:lnTo>
                  <a:pt x="6114" y="10801"/>
                </a:lnTo>
                <a:lnTo>
                  <a:pt x="5841" y="10829"/>
                </a:lnTo>
                <a:lnTo>
                  <a:pt x="5563" y="10844"/>
                </a:lnTo>
                <a:lnTo>
                  <a:pt x="5423" y="10845"/>
                </a:lnTo>
                <a:lnTo>
                  <a:pt x="5283" y="10844"/>
                </a:lnTo>
                <a:lnTo>
                  <a:pt x="5006" y="10829"/>
                </a:lnTo>
                <a:lnTo>
                  <a:pt x="4732" y="10801"/>
                </a:lnTo>
                <a:lnTo>
                  <a:pt x="4463" y="10761"/>
                </a:lnTo>
                <a:lnTo>
                  <a:pt x="4198" y="10706"/>
                </a:lnTo>
                <a:lnTo>
                  <a:pt x="3938" y="10639"/>
                </a:lnTo>
                <a:lnTo>
                  <a:pt x="3684" y="10560"/>
                </a:lnTo>
                <a:lnTo>
                  <a:pt x="3435" y="10469"/>
                </a:lnTo>
                <a:lnTo>
                  <a:pt x="3191" y="10365"/>
                </a:lnTo>
                <a:lnTo>
                  <a:pt x="2954" y="10251"/>
                </a:lnTo>
                <a:lnTo>
                  <a:pt x="2723" y="10127"/>
                </a:lnTo>
                <a:lnTo>
                  <a:pt x="2501" y="9991"/>
                </a:lnTo>
                <a:lnTo>
                  <a:pt x="2284" y="9844"/>
                </a:lnTo>
                <a:lnTo>
                  <a:pt x="2075" y="9689"/>
                </a:lnTo>
                <a:lnTo>
                  <a:pt x="1874" y="9523"/>
                </a:lnTo>
                <a:lnTo>
                  <a:pt x="1681" y="9348"/>
                </a:lnTo>
                <a:lnTo>
                  <a:pt x="1497" y="9164"/>
                </a:lnTo>
                <a:lnTo>
                  <a:pt x="1322" y="8971"/>
                </a:lnTo>
                <a:lnTo>
                  <a:pt x="1156" y="8770"/>
                </a:lnTo>
                <a:lnTo>
                  <a:pt x="1001" y="8561"/>
                </a:lnTo>
                <a:lnTo>
                  <a:pt x="854" y="8345"/>
                </a:lnTo>
                <a:lnTo>
                  <a:pt x="718" y="8122"/>
                </a:lnTo>
                <a:lnTo>
                  <a:pt x="594" y="7891"/>
                </a:lnTo>
                <a:lnTo>
                  <a:pt x="480" y="7654"/>
                </a:lnTo>
                <a:lnTo>
                  <a:pt x="376" y="7410"/>
                </a:lnTo>
                <a:lnTo>
                  <a:pt x="285" y="7161"/>
                </a:lnTo>
                <a:lnTo>
                  <a:pt x="206" y="6907"/>
                </a:lnTo>
                <a:lnTo>
                  <a:pt x="139" y="6647"/>
                </a:lnTo>
                <a:lnTo>
                  <a:pt x="85" y="6382"/>
                </a:lnTo>
                <a:lnTo>
                  <a:pt x="44" y="6113"/>
                </a:lnTo>
                <a:lnTo>
                  <a:pt x="16" y="5839"/>
                </a:lnTo>
                <a:lnTo>
                  <a:pt x="2" y="5562"/>
                </a:lnTo>
                <a:lnTo>
                  <a:pt x="0" y="5422"/>
                </a:lnTo>
                <a:lnTo>
                  <a:pt x="2" y="5282"/>
                </a:lnTo>
                <a:lnTo>
                  <a:pt x="16" y="5005"/>
                </a:lnTo>
                <a:lnTo>
                  <a:pt x="44" y="4731"/>
                </a:lnTo>
                <a:lnTo>
                  <a:pt x="85" y="4463"/>
                </a:lnTo>
                <a:lnTo>
                  <a:pt x="139" y="4197"/>
                </a:lnTo>
                <a:lnTo>
                  <a:pt x="206" y="3938"/>
                </a:lnTo>
                <a:lnTo>
                  <a:pt x="285" y="3682"/>
                </a:lnTo>
                <a:lnTo>
                  <a:pt x="376" y="3434"/>
                </a:lnTo>
                <a:lnTo>
                  <a:pt x="480" y="3191"/>
                </a:lnTo>
                <a:lnTo>
                  <a:pt x="594" y="2954"/>
                </a:lnTo>
                <a:lnTo>
                  <a:pt x="718" y="2723"/>
                </a:lnTo>
                <a:lnTo>
                  <a:pt x="854" y="2499"/>
                </a:lnTo>
                <a:lnTo>
                  <a:pt x="1001" y="2283"/>
                </a:lnTo>
                <a:lnTo>
                  <a:pt x="1156" y="2074"/>
                </a:lnTo>
                <a:lnTo>
                  <a:pt x="1322" y="1873"/>
                </a:lnTo>
                <a:lnTo>
                  <a:pt x="1497" y="1681"/>
                </a:lnTo>
                <a:lnTo>
                  <a:pt x="1681" y="1497"/>
                </a:lnTo>
                <a:lnTo>
                  <a:pt x="1874" y="1322"/>
                </a:lnTo>
                <a:lnTo>
                  <a:pt x="2075" y="1156"/>
                </a:lnTo>
                <a:lnTo>
                  <a:pt x="2284" y="999"/>
                </a:lnTo>
                <a:lnTo>
                  <a:pt x="2501" y="854"/>
                </a:lnTo>
                <a:lnTo>
                  <a:pt x="2723" y="718"/>
                </a:lnTo>
                <a:lnTo>
                  <a:pt x="2954" y="593"/>
                </a:lnTo>
                <a:lnTo>
                  <a:pt x="3191" y="478"/>
                </a:lnTo>
                <a:lnTo>
                  <a:pt x="3435" y="376"/>
                </a:lnTo>
                <a:lnTo>
                  <a:pt x="3684" y="284"/>
                </a:lnTo>
                <a:lnTo>
                  <a:pt x="3938" y="205"/>
                </a:lnTo>
                <a:lnTo>
                  <a:pt x="4198" y="139"/>
                </a:lnTo>
                <a:lnTo>
                  <a:pt x="4463" y="84"/>
                </a:lnTo>
                <a:lnTo>
                  <a:pt x="4732" y="43"/>
                </a:lnTo>
                <a:lnTo>
                  <a:pt x="5006" y="16"/>
                </a:lnTo>
                <a:lnTo>
                  <a:pt x="5283" y="1"/>
                </a:lnTo>
                <a:lnTo>
                  <a:pt x="5423" y="0"/>
                </a:lnTo>
                <a:lnTo>
                  <a:pt x="5563" y="1"/>
                </a:lnTo>
                <a:lnTo>
                  <a:pt x="5841" y="16"/>
                </a:lnTo>
                <a:lnTo>
                  <a:pt x="6114" y="43"/>
                </a:lnTo>
                <a:lnTo>
                  <a:pt x="6382" y="84"/>
                </a:lnTo>
                <a:lnTo>
                  <a:pt x="6648" y="139"/>
                </a:lnTo>
                <a:lnTo>
                  <a:pt x="6907" y="205"/>
                </a:lnTo>
                <a:lnTo>
                  <a:pt x="7163" y="284"/>
                </a:lnTo>
                <a:lnTo>
                  <a:pt x="7412" y="376"/>
                </a:lnTo>
                <a:lnTo>
                  <a:pt x="7654" y="478"/>
                </a:lnTo>
                <a:lnTo>
                  <a:pt x="7891" y="593"/>
                </a:lnTo>
                <a:lnTo>
                  <a:pt x="8122" y="718"/>
                </a:lnTo>
                <a:lnTo>
                  <a:pt x="8346" y="854"/>
                </a:lnTo>
                <a:lnTo>
                  <a:pt x="8563" y="999"/>
                </a:lnTo>
                <a:lnTo>
                  <a:pt x="8771" y="1156"/>
                </a:lnTo>
                <a:lnTo>
                  <a:pt x="8972" y="1322"/>
                </a:lnTo>
                <a:lnTo>
                  <a:pt x="9164" y="1497"/>
                </a:lnTo>
                <a:lnTo>
                  <a:pt x="9348" y="1681"/>
                </a:lnTo>
                <a:lnTo>
                  <a:pt x="9523" y="1873"/>
                </a:lnTo>
                <a:lnTo>
                  <a:pt x="9689" y="2074"/>
                </a:lnTo>
                <a:lnTo>
                  <a:pt x="9846" y="2283"/>
                </a:lnTo>
                <a:lnTo>
                  <a:pt x="9991" y="2499"/>
                </a:lnTo>
                <a:lnTo>
                  <a:pt x="10127" y="2723"/>
                </a:lnTo>
                <a:lnTo>
                  <a:pt x="10253" y="2954"/>
                </a:lnTo>
                <a:lnTo>
                  <a:pt x="10367" y="3191"/>
                </a:lnTo>
                <a:lnTo>
                  <a:pt x="10469" y="3434"/>
                </a:lnTo>
                <a:lnTo>
                  <a:pt x="10561" y="3682"/>
                </a:lnTo>
                <a:lnTo>
                  <a:pt x="10640" y="3938"/>
                </a:lnTo>
                <a:lnTo>
                  <a:pt x="10706" y="4197"/>
                </a:lnTo>
                <a:lnTo>
                  <a:pt x="10761" y="4463"/>
                </a:lnTo>
                <a:lnTo>
                  <a:pt x="10802" y="4731"/>
                </a:lnTo>
                <a:lnTo>
                  <a:pt x="10829" y="5005"/>
                </a:lnTo>
                <a:lnTo>
                  <a:pt x="10844" y="5282"/>
                </a:lnTo>
                <a:lnTo>
                  <a:pt x="10845" y="5422"/>
                </a:lnTo>
                <a:close/>
              </a:path>
            </a:pathLst>
          </a:custGeom>
          <a:noFill/>
          <a:ln w="9525">
            <a:solidFill>
              <a:srgbClr val="996A4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" name="Freeform 52"/>
          <p:cNvSpPr>
            <a:spLocks/>
          </p:cNvSpPr>
          <p:nvPr/>
        </p:nvSpPr>
        <p:spPr bwMode="auto">
          <a:xfrm>
            <a:off x="9975850" y="5611813"/>
            <a:ext cx="1449388" cy="530225"/>
          </a:xfrm>
          <a:custGeom>
            <a:avLst/>
            <a:gdLst>
              <a:gd name="T0" fmla="*/ 3633 w 3651"/>
              <a:gd name="T1" fmla="*/ 1307 h 1338"/>
              <a:gd name="T2" fmla="*/ 3651 w 3651"/>
              <a:gd name="T3" fmla="*/ 1199 h 1338"/>
              <a:gd name="T4" fmla="*/ 3637 w 3651"/>
              <a:gd name="T5" fmla="*/ 1106 h 1338"/>
              <a:gd name="T6" fmla="*/ 3579 w 3651"/>
              <a:gd name="T7" fmla="*/ 999 h 1338"/>
              <a:gd name="T8" fmla="*/ 3486 w 3651"/>
              <a:gd name="T9" fmla="*/ 924 h 1338"/>
              <a:gd name="T10" fmla="*/ 3370 w 3651"/>
              <a:gd name="T11" fmla="*/ 888 h 1338"/>
              <a:gd name="T12" fmla="*/ 3337 w 3651"/>
              <a:gd name="T13" fmla="*/ 887 h 1338"/>
              <a:gd name="T14" fmla="*/ 3324 w 3651"/>
              <a:gd name="T15" fmla="*/ 834 h 1338"/>
              <a:gd name="T16" fmla="*/ 3232 w 3651"/>
              <a:gd name="T17" fmla="*/ 646 h 1338"/>
              <a:gd name="T18" fmla="*/ 3084 w 3651"/>
              <a:gd name="T19" fmla="*/ 499 h 1338"/>
              <a:gd name="T20" fmla="*/ 2895 w 3651"/>
              <a:gd name="T21" fmla="*/ 410 h 1338"/>
              <a:gd name="T22" fmla="*/ 2732 w 3651"/>
              <a:gd name="T23" fmla="*/ 389 h 1338"/>
              <a:gd name="T24" fmla="*/ 2565 w 3651"/>
              <a:gd name="T25" fmla="*/ 412 h 1338"/>
              <a:gd name="T26" fmla="*/ 2489 w 3651"/>
              <a:gd name="T27" fmla="*/ 383 h 1338"/>
              <a:gd name="T28" fmla="*/ 2360 w 3651"/>
              <a:gd name="T29" fmla="*/ 217 h 1338"/>
              <a:gd name="T30" fmla="*/ 2190 w 3651"/>
              <a:gd name="T31" fmla="*/ 92 h 1338"/>
              <a:gd name="T32" fmla="*/ 1990 w 3651"/>
              <a:gd name="T33" fmla="*/ 18 h 1338"/>
              <a:gd name="T34" fmla="*/ 1825 w 3651"/>
              <a:gd name="T35" fmla="*/ 0 h 1338"/>
              <a:gd name="T36" fmla="*/ 1637 w 3651"/>
              <a:gd name="T37" fmla="*/ 24 h 1338"/>
              <a:gd name="T38" fmla="*/ 1412 w 3651"/>
              <a:gd name="T39" fmla="*/ 121 h 1338"/>
              <a:gd name="T40" fmla="*/ 1232 w 3651"/>
              <a:gd name="T41" fmla="*/ 280 h 1338"/>
              <a:gd name="T42" fmla="*/ 1109 w 3651"/>
              <a:gd name="T43" fmla="*/ 489 h 1338"/>
              <a:gd name="T44" fmla="*/ 1057 w 3651"/>
              <a:gd name="T45" fmla="*/ 535 h 1338"/>
              <a:gd name="T46" fmla="*/ 919 w 3651"/>
              <a:gd name="T47" fmla="*/ 504 h 1338"/>
              <a:gd name="T48" fmla="*/ 810 w 3651"/>
              <a:gd name="T49" fmla="*/ 498 h 1338"/>
              <a:gd name="T50" fmla="*/ 687 w 3651"/>
              <a:gd name="T51" fmla="*/ 507 h 1338"/>
              <a:gd name="T52" fmla="*/ 531 w 3651"/>
              <a:gd name="T53" fmla="*/ 546 h 1338"/>
              <a:gd name="T54" fmla="*/ 390 w 3651"/>
              <a:gd name="T55" fmla="*/ 615 h 1338"/>
              <a:gd name="T56" fmla="*/ 265 w 3651"/>
              <a:gd name="T57" fmla="*/ 708 h 1338"/>
              <a:gd name="T58" fmla="*/ 160 w 3651"/>
              <a:gd name="T59" fmla="*/ 823 h 1338"/>
              <a:gd name="T60" fmla="*/ 79 w 3651"/>
              <a:gd name="T61" fmla="*/ 957 h 1338"/>
              <a:gd name="T62" fmla="*/ 24 w 3651"/>
              <a:gd name="T63" fmla="*/ 1104 h 1338"/>
              <a:gd name="T64" fmla="*/ 1 w 3651"/>
              <a:gd name="T65" fmla="*/ 1265 h 1338"/>
              <a:gd name="T66" fmla="*/ 0 w 3651"/>
              <a:gd name="T67" fmla="*/ 1324 h 1338"/>
              <a:gd name="T68" fmla="*/ 3617 w 3651"/>
              <a:gd name="T69" fmla="*/ 1338 h 1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51" h="1338">
                <a:moveTo>
                  <a:pt x="3617" y="1338"/>
                </a:moveTo>
                <a:lnTo>
                  <a:pt x="3633" y="1307"/>
                </a:lnTo>
                <a:lnTo>
                  <a:pt x="3649" y="1237"/>
                </a:lnTo>
                <a:lnTo>
                  <a:pt x="3651" y="1199"/>
                </a:lnTo>
                <a:lnTo>
                  <a:pt x="3649" y="1168"/>
                </a:lnTo>
                <a:lnTo>
                  <a:pt x="3637" y="1106"/>
                </a:lnTo>
                <a:lnTo>
                  <a:pt x="3613" y="1050"/>
                </a:lnTo>
                <a:lnTo>
                  <a:pt x="3579" y="999"/>
                </a:lnTo>
                <a:lnTo>
                  <a:pt x="3537" y="958"/>
                </a:lnTo>
                <a:lnTo>
                  <a:pt x="3486" y="924"/>
                </a:lnTo>
                <a:lnTo>
                  <a:pt x="3430" y="900"/>
                </a:lnTo>
                <a:lnTo>
                  <a:pt x="3370" y="888"/>
                </a:lnTo>
                <a:lnTo>
                  <a:pt x="3337" y="887"/>
                </a:lnTo>
                <a:lnTo>
                  <a:pt x="3337" y="887"/>
                </a:lnTo>
                <a:lnTo>
                  <a:pt x="3336" y="887"/>
                </a:lnTo>
                <a:lnTo>
                  <a:pt x="3324" y="834"/>
                </a:lnTo>
                <a:lnTo>
                  <a:pt x="3287" y="735"/>
                </a:lnTo>
                <a:lnTo>
                  <a:pt x="3232" y="646"/>
                </a:lnTo>
                <a:lnTo>
                  <a:pt x="3165" y="567"/>
                </a:lnTo>
                <a:lnTo>
                  <a:pt x="3084" y="499"/>
                </a:lnTo>
                <a:lnTo>
                  <a:pt x="2994" y="447"/>
                </a:lnTo>
                <a:lnTo>
                  <a:pt x="2895" y="410"/>
                </a:lnTo>
                <a:lnTo>
                  <a:pt x="2788" y="392"/>
                </a:lnTo>
                <a:lnTo>
                  <a:pt x="2732" y="389"/>
                </a:lnTo>
                <a:lnTo>
                  <a:pt x="2675" y="392"/>
                </a:lnTo>
                <a:lnTo>
                  <a:pt x="2565" y="412"/>
                </a:lnTo>
                <a:lnTo>
                  <a:pt x="2514" y="429"/>
                </a:lnTo>
                <a:lnTo>
                  <a:pt x="2489" y="383"/>
                </a:lnTo>
                <a:lnTo>
                  <a:pt x="2430" y="296"/>
                </a:lnTo>
                <a:lnTo>
                  <a:pt x="2360" y="217"/>
                </a:lnTo>
                <a:lnTo>
                  <a:pt x="2279" y="149"/>
                </a:lnTo>
                <a:lnTo>
                  <a:pt x="2190" y="92"/>
                </a:lnTo>
                <a:lnTo>
                  <a:pt x="2094" y="48"/>
                </a:lnTo>
                <a:lnTo>
                  <a:pt x="1990" y="18"/>
                </a:lnTo>
                <a:lnTo>
                  <a:pt x="1882" y="1"/>
                </a:lnTo>
                <a:lnTo>
                  <a:pt x="1825" y="0"/>
                </a:lnTo>
                <a:lnTo>
                  <a:pt x="1760" y="3"/>
                </a:lnTo>
                <a:lnTo>
                  <a:pt x="1637" y="24"/>
                </a:lnTo>
                <a:lnTo>
                  <a:pt x="1520" y="64"/>
                </a:lnTo>
                <a:lnTo>
                  <a:pt x="1412" y="121"/>
                </a:lnTo>
                <a:lnTo>
                  <a:pt x="1315" y="193"/>
                </a:lnTo>
                <a:lnTo>
                  <a:pt x="1232" y="280"/>
                </a:lnTo>
                <a:lnTo>
                  <a:pt x="1162" y="379"/>
                </a:lnTo>
                <a:lnTo>
                  <a:pt x="1109" y="489"/>
                </a:lnTo>
                <a:lnTo>
                  <a:pt x="1090" y="547"/>
                </a:lnTo>
                <a:lnTo>
                  <a:pt x="1057" y="535"/>
                </a:lnTo>
                <a:lnTo>
                  <a:pt x="989" y="517"/>
                </a:lnTo>
                <a:lnTo>
                  <a:pt x="919" y="504"/>
                </a:lnTo>
                <a:lnTo>
                  <a:pt x="846" y="498"/>
                </a:lnTo>
                <a:lnTo>
                  <a:pt x="810" y="498"/>
                </a:lnTo>
                <a:lnTo>
                  <a:pt x="768" y="498"/>
                </a:lnTo>
                <a:lnTo>
                  <a:pt x="687" y="507"/>
                </a:lnTo>
                <a:lnTo>
                  <a:pt x="607" y="523"/>
                </a:lnTo>
                <a:lnTo>
                  <a:pt x="531" y="546"/>
                </a:lnTo>
                <a:lnTo>
                  <a:pt x="458" y="577"/>
                </a:lnTo>
                <a:lnTo>
                  <a:pt x="390" y="615"/>
                </a:lnTo>
                <a:lnTo>
                  <a:pt x="325" y="659"/>
                </a:lnTo>
                <a:lnTo>
                  <a:pt x="265" y="708"/>
                </a:lnTo>
                <a:lnTo>
                  <a:pt x="210" y="762"/>
                </a:lnTo>
                <a:lnTo>
                  <a:pt x="160" y="823"/>
                </a:lnTo>
                <a:lnTo>
                  <a:pt x="116" y="888"/>
                </a:lnTo>
                <a:lnTo>
                  <a:pt x="79" y="957"/>
                </a:lnTo>
                <a:lnTo>
                  <a:pt x="49" y="1029"/>
                </a:lnTo>
                <a:lnTo>
                  <a:pt x="24" y="1104"/>
                </a:lnTo>
                <a:lnTo>
                  <a:pt x="9" y="1184"/>
                </a:lnTo>
                <a:lnTo>
                  <a:pt x="1" y="1265"/>
                </a:lnTo>
                <a:lnTo>
                  <a:pt x="0" y="1308"/>
                </a:lnTo>
                <a:lnTo>
                  <a:pt x="0" y="1324"/>
                </a:lnTo>
                <a:lnTo>
                  <a:pt x="1" y="1338"/>
                </a:lnTo>
                <a:lnTo>
                  <a:pt x="3617" y="1338"/>
                </a:lnTo>
                <a:close/>
              </a:path>
            </a:pathLst>
          </a:custGeom>
          <a:solidFill>
            <a:srgbClr val="87D7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" name="Freeform 53"/>
          <p:cNvSpPr>
            <a:spLocks/>
          </p:cNvSpPr>
          <p:nvPr/>
        </p:nvSpPr>
        <p:spPr bwMode="auto">
          <a:xfrm>
            <a:off x="10085388" y="895350"/>
            <a:ext cx="1644650" cy="523875"/>
          </a:xfrm>
          <a:custGeom>
            <a:avLst/>
            <a:gdLst>
              <a:gd name="T0" fmla="*/ 4144 w 4144"/>
              <a:gd name="T1" fmla="*/ 1274 h 1319"/>
              <a:gd name="T2" fmla="*/ 4117 w 4144"/>
              <a:gd name="T3" fmla="*/ 1099 h 1319"/>
              <a:gd name="T4" fmla="*/ 4057 w 4144"/>
              <a:gd name="T5" fmla="*/ 935 h 1319"/>
              <a:gd name="T6" fmla="*/ 3968 w 4144"/>
              <a:gd name="T7" fmla="*/ 790 h 1319"/>
              <a:gd name="T8" fmla="*/ 3853 w 4144"/>
              <a:gd name="T9" fmla="*/ 664 h 1319"/>
              <a:gd name="T10" fmla="*/ 3717 w 4144"/>
              <a:gd name="T11" fmla="*/ 563 h 1319"/>
              <a:gd name="T12" fmla="*/ 3563 w 4144"/>
              <a:gd name="T13" fmla="*/ 488 h 1319"/>
              <a:gd name="T14" fmla="*/ 3393 w 4144"/>
              <a:gd name="T15" fmla="*/ 445 h 1319"/>
              <a:gd name="T16" fmla="*/ 3259 w 4144"/>
              <a:gd name="T17" fmla="*/ 435 h 1319"/>
              <a:gd name="T18" fmla="*/ 3137 w 4144"/>
              <a:gd name="T19" fmla="*/ 444 h 1319"/>
              <a:gd name="T20" fmla="*/ 3001 w 4144"/>
              <a:gd name="T21" fmla="*/ 302 h 1319"/>
              <a:gd name="T22" fmla="*/ 2785 w 4144"/>
              <a:gd name="T23" fmla="*/ 150 h 1319"/>
              <a:gd name="T24" fmla="*/ 2540 w 4144"/>
              <a:gd name="T25" fmla="*/ 48 h 1319"/>
              <a:gd name="T26" fmla="*/ 2271 w 4144"/>
              <a:gd name="T27" fmla="*/ 1 h 1319"/>
              <a:gd name="T28" fmla="*/ 2154 w 4144"/>
              <a:gd name="T29" fmla="*/ 0 h 1319"/>
              <a:gd name="T30" fmla="*/ 1978 w 4144"/>
              <a:gd name="T31" fmla="*/ 19 h 1319"/>
              <a:gd name="T32" fmla="*/ 1811 w 4144"/>
              <a:gd name="T33" fmla="*/ 63 h 1319"/>
              <a:gd name="T34" fmla="*/ 1615 w 4144"/>
              <a:gd name="T35" fmla="*/ 149 h 1319"/>
              <a:gd name="T36" fmla="*/ 1345 w 4144"/>
              <a:gd name="T37" fmla="*/ 352 h 1319"/>
              <a:gd name="T38" fmla="*/ 1142 w 4144"/>
              <a:gd name="T39" fmla="*/ 620 h 1319"/>
              <a:gd name="T40" fmla="*/ 1080 w 4144"/>
              <a:gd name="T41" fmla="*/ 694 h 1319"/>
              <a:gd name="T42" fmla="*/ 1008 w 4144"/>
              <a:gd name="T43" fmla="*/ 696 h 1319"/>
              <a:gd name="T44" fmla="*/ 832 w 4144"/>
              <a:gd name="T45" fmla="*/ 731 h 1319"/>
              <a:gd name="T46" fmla="*/ 674 w 4144"/>
              <a:gd name="T47" fmla="*/ 808 h 1319"/>
              <a:gd name="T48" fmla="*/ 543 w 4144"/>
              <a:gd name="T49" fmla="*/ 921 h 1319"/>
              <a:gd name="T50" fmla="*/ 465 w 4144"/>
              <a:gd name="T51" fmla="*/ 1026 h 1319"/>
              <a:gd name="T52" fmla="*/ 382 w 4144"/>
              <a:gd name="T53" fmla="*/ 1008 h 1319"/>
              <a:gd name="T54" fmla="*/ 319 w 4144"/>
              <a:gd name="T55" fmla="*/ 1009 h 1319"/>
              <a:gd name="T56" fmla="*/ 194 w 4144"/>
              <a:gd name="T57" fmla="*/ 1044 h 1319"/>
              <a:gd name="T58" fmla="*/ 93 w 4144"/>
              <a:gd name="T59" fmla="*/ 1119 h 1319"/>
              <a:gd name="T60" fmla="*/ 25 w 4144"/>
              <a:gd name="T61" fmla="*/ 1224 h 1319"/>
              <a:gd name="T62" fmla="*/ 0 w 4144"/>
              <a:gd name="T63" fmla="*/ 1319 h 1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144" h="1319">
                <a:moveTo>
                  <a:pt x="4144" y="1319"/>
                </a:moveTo>
                <a:lnTo>
                  <a:pt x="4144" y="1274"/>
                </a:lnTo>
                <a:lnTo>
                  <a:pt x="4135" y="1184"/>
                </a:lnTo>
                <a:lnTo>
                  <a:pt x="4117" y="1099"/>
                </a:lnTo>
                <a:lnTo>
                  <a:pt x="4091" y="1014"/>
                </a:lnTo>
                <a:lnTo>
                  <a:pt x="4057" y="935"/>
                </a:lnTo>
                <a:lnTo>
                  <a:pt x="4015" y="860"/>
                </a:lnTo>
                <a:lnTo>
                  <a:pt x="3968" y="790"/>
                </a:lnTo>
                <a:lnTo>
                  <a:pt x="3914" y="724"/>
                </a:lnTo>
                <a:lnTo>
                  <a:pt x="3853" y="664"/>
                </a:lnTo>
                <a:lnTo>
                  <a:pt x="3789" y="610"/>
                </a:lnTo>
                <a:lnTo>
                  <a:pt x="3717" y="563"/>
                </a:lnTo>
                <a:lnTo>
                  <a:pt x="3642" y="522"/>
                </a:lnTo>
                <a:lnTo>
                  <a:pt x="3563" y="488"/>
                </a:lnTo>
                <a:lnTo>
                  <a:pt x="3480" y="462"/>
                </a:lnTo>
                <a:lnTo>
                  <a:pt x="3393" y="445"/>
                </a:lnTo>
                <a:lnTo>
                  <a:pt x="3304" y="436"/>
                </a:lnTo>
                <a:lnTo>
                  <a:pt x="3259" y="435"/>
                </a:lnTo>
                <a:lnTo>
                  <a:pt x="3196" y="436"/>
                </a:lnTo>
                <a:lnTo>
                  <a:pt x="3137" y="444"/>
                </a:lnTo>
                <a:lnTo>
                  <a:pt x="3094" y="394"/>
                </a:lnTo>
                <a:lnTo>
                  <a:pt x="3001" y="302"/>
                </a:lnTo>
                <a:lnTo>
                  <a:pt x="2898" y="220"/>
                </a:lnTo>
                <a:lnTo>
                  <a:pt x="2785" y="150"/>
                </a:lnTo>
                <a:lnTo>
                  <a:pt x="2666" y="92"/>
                </a:lnTo>
                <a:lnTo>
                  <a:pt x="2540" y="48"/>
                </a:lnTo>
                <a:lnTo>
                  <a:pt x="2408" y="16"/>
                </a:lnTo>
                <a:lnTo>
                  <a:pt x="2271" y="1"/>
                </a:lnTo>
                <a:lnTo>
                  <a:pt x="2200" y="0"/>
                </a:lnTo>
                <a:lnTo>
                  <a:pt x="2154" y="0"/>
                </a:lnTo>
                <a:lnTo>
                  <a:pt x="2066" y="6"/>
                </a:lnTo>
                <a:lnTo>
                  <a:pt x="1978" y="19"/>
                </a:lnTo>
                <a:lnTo>
                  <a:pt x="1892" y="38"/>
                </a:lnTo>
                <a:lnTo>
                  <a:pt x="1811" y="63"/>
                </a:lnTo>
                <a:lnTo>
                  <a:pt x="1730" y="94"/>
                </a:lnTo>
                <a:lnTo>
                  <a:pt x="1615" y="149"/>
                </a:lnTo>
                <a:lnTo>
                  <a:pt x="1472" y="241"/>
                </a:lnTo>
                <a:lnTo>
                  <a:pt x="1345" y="352"/>
                </a:lnTo>
                <a:lnTo>
                  <a:pt x="1235" y="479"/>
                </a:lnTo>
                <a:lnTo>
                  <a:pt x="1142" y="620"/>
                </a:lnTo>
                <a:lnTo>
                  <a:pt x="1104" y="697"/>
                </a:lnTo>
                <a:lnTo>
                  <a:pt x="1080" y="694"/>
                </a:lnTo>
                <a:lnTo>
                  <a:pt x="1055" y="694"/>
                </a:lnTo>
                <a:lnTo>
                  <a:pt x="1008" y="696"/>
                </a:lnTo>
                <a:lnTo>
                  <a:pt x="918" y="707"/>
                </a:lnTo>
                <a:lnTo>
                  <a:pt x="832" y="731"/>
                </a:lnTo>
                <a:lnTo>
                  <a:pt x="751" y="764"/>
                </a:lnTo>
                <a:lnTo>
                  <a:pt x="674" y="808"/>
                </a:lnTo>
                <a:lnTo>
                  <a:pt x="605" y="860"/>
                </a:lnTo>
                <a:lnTo>
                  <a:pt x="543" y="921"/>
                </a:lnTo>
                <a:lnTo>
                  <a:pt x="489" y="989"/>
                </a:lnTo>
                <a:lnTo>
                  <a:pt x="465" y="1026"/>
                </a:lnTo>
                <a:lnTo>
                  <a:pt x="438" y="1018"/>
                </a:lnTo>
                <a:lnTo>
                  <a:pt x="382" y="1008"/>
                </a:lnTo>
                <a:lnTo>
                  <a:pt x="353" y="1008"/>
                </a:lnTo>
                <a:lnTo>
                  <a:pt x="319" y="1009"/>
                </a:lnTo>
                <a:lnTo>
                  <a:pt x="254" y="1021"/>
                </a:lnTo>
                <a:lnTo>
                  <a:pt x="194" y="1044"/>
                </a:lnTo>
                <a:lnTo>
                  <a:pt x="141" y="1077"/>
                </a:lnTo>
                <a:lnTo>
                  <a:pt x="93" y="1119"/>
                </a:lnTo>
                <a:lnTo>
                  <a:pt x="54" y="1169"/>
                </a:lnTo>
                <a:lnTo>
                  <a:pt x="25" y="1224"/>
                </a:lnTo>
                <a:lnTo>
                  <a:pt x="5" y="1287"/>
                </a:lnTo>
                <a:lnTo>
                  <a:pt x="0" y="1319"/>
                </a:lnTo>
                <a:lnTo>
                  <a:pt x="4144" y="1319"/>
                </a:lnTo>
                <a:close/>
              </a:path>
            </a:pathLst>
          </a:custGeom>
          <a:solidFill>
            <a:srgbClr val="87D7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Freeform 54"/>
          <p:cNvSpPr>
            <a:spLocks/>
          </p:cNvSpPr>
          <p:nvPr/>
        </p:nvSpPr>
        <p:spPr bwMode="auto">
          <a:xfrm>
            <a:off x="5943600" y="5502275"/>
            <a:ext cx="1628775" cy="517525"/>
          </a:xfrm>
          <a:custGeom>
            <a:avLst/>
            <a:gdLst>
              <a:gd name="T0" fmla="*/ 4100 w 4101"/>
              <a:gd name="T1" fmla="*/ 1262 h 1307"/>
              <a:gd name="T2" fmla="*/ 4074 w 4101"/>
              <a:gd name="T3" fmla="*/ 1088 h 1307"/>
              <a:gd name="T4" fmla="*/ 4014 w 4101"/>
              <a:gd name="T5" fmla="*/ 927 h 1307"/>
              <a:gd name="T6" fmla="*/ 3926 w 4101"/>
              <a:gd name="T7" fmla="*/ 783 h 1307"/>
              <a:gd name="T8" fmla="*/ 3813 w 4101"/>
              <a:gd name="T9" fmla="*/ 659 h 1307"/>
              <a:gd name="T10" fmla="*/ 3679 w 4101"/>
              <a:gd name="T11" fmla="*/ 558 h 1307"/>
              <a:gd name="T12" fmla="*/ 3526 w 4101"/>
              <a:gd name="T13" fmla="*/ 485 h 1307"/>
              <a:gd name="T14" fmla="*/ 3358 w 4101"/>
              <a:gd name="T15" fmla="*/ 441 h 1307"/>
              <a:gd name="T16" fmla="*/ 3225 w 4101"/>
              <a:gd name="T17" fmla="*/ 432 h 1307"/>
              <a:gd name="T18" fmla="*/ 3104 w 4101"/>
              <a:gd name="T19" fmla="*/ 440 h 1307"/>
              <a:gd name="T20" fmla="*/ 2970 w 4101"/>
              <a:gd name="T21" fmla="*/ 300 h 1307"/>
              <a:gd name="T22" fmla="*/ 2757 w 4101"/>
              <a:gd name="T23" fmla="*/ 149 h 1307"/>
              <a:gd name="T24" fmla="*/ 2513 w 4101"/>
              <a:gd name="T25" fmla="*/ 48 h 1307"/>
              <a:gd name="T26" fmla="*/ 2246 w 4101"/>
              <a:gd name="T27" fmla="*/ 2 h 1307"/>
              <a:gd name="T28" fmla="*/ 2132 w 4101"/>
              <a:gd name="T29" fmla="*/ 2 h 1307"/>
              <a:gd name="T30" fmla="*/ 1957 w 4101"/>
              <a:gd name="T31" fmla="*/ 20 h 1307"/>
              <a:gd name="T32" fmla="*/ 1751 w 4101"/>
              <a:gd name="T33" fmla="*/ 78 h 1307"/>
              <a:gd name="T34" fmla="*/ 1458 w 4101"/>
              <a:gd name="T35" fmla="*/ 240 h 1307"/>
              <a:gd name="T36" fmla="*/ 1222 w 4101"/>
              <a:gd name="T37" fmla="*/ 475 h 1307"/>
              <a:gd name="T38" fmla="*/ 1093 w 4101"/>
              <a:gd name="T39" fmla="*/ 690 h 1307"/>
              <a:gd name="T40" fmla="*/ 1045 w 4101"/>
              <a:gd name="T41" fmla="*/ 689 h 1307"/>
              <a:gd name="T42" fmla="*/ 909 w 4101"/>
              <a:gd name="T43" fmla="*/ 702 h 1307"/>
              <a:gd name="T44" fmla="*/ 743 w 4101"/>
              <a:gd name="T45" fmla="*/ 757 h 1307"/>
              <a:gd name="T46" fmla="*/ 599 w 4101"/>
              <a:gd name="T47" fmla="*/ 853 h 1307"/>
              <a:gd name="T48" fmla="*/ 484 w 4101"/>
              <a:gd name="T49" fmla="*/ 980 h 1307"/>
              <a:gd name="T50" fmla="*/ 433 w 4101"/>
              <a:gd name="T51" fmla="*/ 1009 h 1307"/>
              <a:gd name="T52" fmla="*/ 350 w 4101"/>
              <a:gd name="T53" fmla="*/ 998 h 1307"/>
              <a:gd name="T54" fmla="*/ 252 w 4101"/>
              <a:gd name="T55" fmla="*/ 1011 h 1307"/>
              <a:gd name="T56" fmla="*/ 139 w 4101"/>
              <a:gd name="T57" fmla="*/ 1067 h 1307"/>
              <a:gd name="T58" fmla="*/ 55 w 4101"/>
              <a:gd name="T59" fmla="*/ 1158 h 1307"/>
              <a:gd name="T60" fmla="*/ 5 w 4101"/>
              <a:gd name="T61" fmla="*/ 1274 h 1307"/>
              <a:gd name="T62" fmla="*/ 4101 w 4101"/>
              <a:gd name="T63" fmla="*/ 1307 h 1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101" h="1307">
                <a:moveTo>
                  <a:pt x="4101" y="1307"/>
                </a:moveTo>
                <a:lnTo>
                  <a:pt x="4100" y="1262"/>
                </a:lnTo>
                <a:lnTo>
                  <a:pt x="4091" y="1173"/>
                </a:lnTo>
                <a:lnTo>
                  <a:pt x="4074" y="1088"/>
                </a:lnTo>
                <a:lnTo>
                  <a:pt x="4048" y="1006"/>
                </a:lnTo>
                <a:lnTo>
                  <a:pt x="4014" y="927"/>
                </a:lnTo>
                <a:lnTo>
                  <a:pt x="3974" y="853"/>
                </a:lnTo>
                <a:lnTo>
                  <a:pt x="3926" y="783"/>
                </a:lnTo>
                <a:lnTo>
                  <a:pt x="3873" y="718"/>
                </a:lnTo>
                <a:lnTo>
                  <a:pt x="3813" y="659"/>
                </a:lnTo>
                <a:lnTo>
                  <a:pt x="3749" y="606"/>
                </a:lnTo>
                <a:lnTo>
                  <a:pt x="3679" y="558"/>
                </a:lnTo>
                <a:lnTo>
                  <a:pt x="3605" y="518"/>
                </a:lnTo>
                <a:lnTo>
                  <a:pt x="3526" y="485"/>
                </a:lnTo>
                <a:lnTo>
                  <a:pt x="3444" y="459"/>
                </a:lnTo>
                <a:lnTo>
                  <a:pt x="3358" y="441"/>
                </a:lnTo>
                <a:lnTo>
                  <a:pt x="3270" y="432"/>
                </a:lnTo>
                <a:lnTo>
                  <a:pt x="3225" y="432"/>
                </a:lnTo>
                <a:lnTo>
                  <a:pt x="3164" y="433"/>
                </a:lnTo>
                <a:lnTo>
                  <a:pt x="3104" y="440"/>
                </a:lnTo>
                <a:lnTo>
                  <a:pt x="3062" y="391"/>
                </a:lnTo>
                <a:lnTo>
                  <a:pt x="2970" y="300"/>
                </a:lnTo>
                <a:lnTo>
                  <a:pt x="2867" y="219"/>
                </a:lnTo>
                <a:lnTo>
                  <a:pt x="2757" y="149"/>
                </a:lnTo>
                <a:lnTo>
                  <a:pt x="2639" y="92"/>
                </a:lnTo>
                <a:lnTo>
                  <a:pt x="2513" y="48"/>
                </a:lnTo>
                <a:lnTo>
                  <a:pt x="2382" y="17"/>
                </a:lnTo>
                <a:lnTo>
                  <a:pt x="2246" y="2"/>
                </a:lnTo>
                <a:lnTo>
                  <a:pt x="2178" y="0"/>
                </a:lnTo>
                <a:lnTo>
                  <a:pt x="2132" y="2"/>
                </a:lnTo>
                <a:lnTo>
                  <a:pt x="2044" y="8"/>
                </a:lnTo>
                <a:lnTo>
                  <a:pt x="1957" y="20"/>
                </a:lnTo>
                <a:lnTo>
                  <a:pt x="1873" y="39"/>
                </a:lnTo>
                <a:lnTo>
                  <a:pt x="1751" y="78"/>
                </a:lnTo>
                <a:lnTo>
                  <a:pt x="1598" y="148"/>
                </a:lnTo>
                <a:lnTo>
                  <a:pt x="1458" y="240"/>
                </a:lnTo>
                <a:lnTo>
                  <a:pt x="1331" y="349"/>
                </a:lnTo>
                <a:lnTo>
                  <a:pt x="1222" y="475"/>
                </a:lnTo>
                <a:lnTo>
                  <a:pt x="1130" y="615"/>
                </a:lnTo>
                <a:lnTo>
                  <a:pt x="1093" y="690"/>
                </a:lnTo>
                <a:lnTo>
                  <a:pt x="1068" y="689"/>
                </a:lnTo>
                <a:lnTo>
                  <a:pt x="1045" y="689"/>
                </a:lnTo>
                <a:lnTo>
                  <a:pt x="998" y="690"/>
                </a:lnTo>
                <a:lnTo>
                  <a:pt x="909" y="702"/>
                </a:lnTo>
                <a:lnTo>
                  <a:pt x="823" y="725"/>
                </a:lnTo>
                <a:lnTo>
                  <a:pt x="743" y="757"/>
                </a:lnTo>
                <a:lnTo>
                  <a:pt x="668" y="801"/>
                </a:lnTo>
                <a:lnTo>
                  <a:pt x="599" y="853"/>
                </a:lnTo>
                <a:lnTo>
                  <a:pt x="537" y="913"/>
                </a:lnTo>
                <a:lnTo>
                  <a:pt x="484" y="980"/>
                </a:lnTo>
                <a:lnTo>
                  <a:pt x="460" y="1017"/>
                </a:lnTo>
                <a:lnTo>
                  <a:pt x="433" y="1009"/>
                </a:lnTo>
                <a:lnTo>
                  <a:pt x="379" y="1000"/>
                </a:lnTo>
                <a:lnTo>
                  <a:pt x="350" y="998"/>
                </a:lnTo>
                <a:lnTo>
                  <a:pt x="316" y="1000"/>
                </a:lnTo>
                <a:lnTo>
                  <a:pt x="252" y="1011"/>
                </a:lnTo>
                <a:lnTo>
                  <a:pt x="193" y="1035"/>
                </a:lnTo>
                <a:lnTo>
                  <a:pt x="139" y="1067"/>
                </a:lnTo>
                <a:lnTo>
                  <a:pt x="92" y="1109"/>
                </a:lnTo>
                <a:lnTo>
                  <a:pt x="55" y="1158"/>
                </a:lnTo>
                <a:lnTo>
                  <a:pt x="25" y="1214"/>
                </a:lnTo>
                <a:lnTo>
                  <a:pt x="5" y="1274"/>
                </a:lnTo>
                <a:lnTo>
                  <a:pt x="0" y="1307"/>
                </a:lnTo>
                <a:lnTo>
                  <a:pt x="4101" y="1307"/>
                </a:lnTo>
                <a:close/>
              </a:path>
            </a:pathLst>
          </a:custGeom>
          <a:solidFill>
            <a:srgbClr val="87D7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8" name="Freeform 55"/>
          <p:cNvSpPr>
            <a:spLocks/>
          </p:cNvSpPr>
          <p:nvPr/>
        </p:nvSpPr>
        <p:spPr bwMode="auto">
          <a:xfrm>
            <a:off x="10082213" y="2665413"/>
            <a:ext cx="1150938" cy="360363"/>
          </a:xfrm>
          <a:custGeom>
            <a:avLst/>
            <a:gdLst>
              <a:gd name="T0" fmla="*/ 0 w 2900"/>
              <a:gd name="T1" fmla="*/ 906 h 906"/>
              <a:gd name="T2" fmla="*/ 2900 w 2900"/>
              <a:gd name="T3" fmla="*/ 906 h 906"/>
              <a:gd name="T4" fmla="*/ 2881 w 2900"/>
              <a:gd name="T5" fmla="*/ 877 h 906"/>
              <a:gd name="T6" fmla="*/ 2832 w 2900"/>
              <a:gd name="T7" fmla="*/ 831 h 906"/>
              <a:gd name="T8" fmla="*/ 2772 w 2900"/>
              <a:gd name="T9" fmla="*/ 797 h 906"/>
              <a:gd name="T10" fmla="*/ 2705 w 2900"/>
              <a:gd name="T11" fmla="*/ 780 h 906"/>
              <a:gd name="T12" fmla="*/ 2668 w 2900"/>
              <a:gd name="T13" fmla="*/ 778 h 906"/>
              <a:gd name="T14" fmla="*/ 2633 w 2900"/>
              <a:gd name="T15" fmla="*/ 779 h 906"/>
              <a:gd name="T16" fmla="*/ 2569 w 2900"/>
              <a:gd name="T17" fmla="*/ 796 h 906"/>
              <a:gd name="T18" fmla="*/ 2539 w 2900"/>
              <a:gd name="T19" fmla="*/ 810 h 906"/>
              <a:gd name="T20" fmla="*/ 2527 w 2900"/>
              <a:gd name="T21" fmla="*/ 765 h 906"/>
              <a:gd name="T22" fmla="*/ 2491 w 2900"/>
              <a:gd name="T23" fmla="*/ 682 h 906"/>
              <a:gd name="T24" fmla="*/ 2443 w 2900"/>
              <a:gd name="T25" fmla="*/ 605 h 906"/>
              <a:gd name="T26" fmla="*/ 2382 w 2900"/>
              <a:gd name="T27" fmla="*/ 538 h 906"/>
              <a:gd name="T28" fmla="*/ 2312 w 2900"/>
              <a:gd name="T29" fmla="*/ 482 h 906"/>
              <a:gd name="T30" fmla="*/ 2233 w 2900"/>
              <a:gd name="T31" fmla="*/ 438 h 906"/>
              <a:gd name="T32" fmla="*/ 2146 w 2900"/>
              <a:gd name="T33" fmla="*/ 407 h 906"/>
              <a:gd name="T34" fmla="*/ 2054 w 2900"/>
              <a:gd name="T35" fmla="*/ 390 h 906"/>
              <a:gd name="T36" fmla="*/ 2005 w 2900"/>
              <a:gd name="T37" fmla="*/ 389 h 906"/>
              <a:gd name="T38" fmla="*/ 1971 w 2900"/>
              <a:gd name="T39" fmla="*/ 390 h 906"/>
              <a:gd name="T40" fmla="*/ 1937 w 2900"/>
              <a:gd name="T41" fmla="*/ 394 h 906"/>
              <a:gd name="T42" fmla="*/ 1909 w 2900"/>
              <a:gd name="T43" fmla="*/ 361 h 906"/>
              <a:gd name="T44" fmla="*/ 1848 w 2900"/>
              <a:gd name="T45" fmla="*/ 302 h 906"/>
              <a:gd name="T46" fmla="*/ 1780 w 2900"/>
              <a:gd name="T47" fmla="*/ 250 h 906"/>
              <a:gd name="T48" fmla="*/ 1708 w 2900"/>
              <a:gd name="T49" fmla="*/ 205 h 906"/>
              <a:gd name="T50" fmla="*/ 1630 w 2900"/>
              <a:gd name="T51" fmla="*/ 167 h 906"/>
              <a:gd name="T52" fmla="*/ 1547 w 2900"/>
              <a:gd name="T53" fmla="*/ 139 h 906"/>
              <a:gd name="T54" fmla="*/ 1462 w 2900"/>
              <a:gd name="T55" fmla="*/ 119 h 906"/>
              <a:gd name="T56" fmla="*/ 1372 w 2900"/>
              <a:gd name="T57" fmla="*/ 109 h 906"/>
              <a:gd name="T58" fmla="*/ 1327 w 2900"/>
              <a:gd name="T59" fmla="*/ 109 h 906"/>
              <a:gd name="T60" fmla="*/ 1287 w 2900"/>
              <a:gd name="T61" fmla="*/ 109 h 906"/>
              <a:gd name="T62" fmla="*/ 1209 w 2900"/>
              <a:gd name="T63" fmla="*/ 116 h 906"/>
              <a:gd name="T64" fmla="*/ 1134 w 2900"/>
              <a:gd name="T65" fmla="*/ 132 h 906"/>
              <a:gd name="T66" fmla="*/ 1061 w 2900"/>
              <a:gd name="T67" fmla="*/ 153 h 906"/>
              <a:gd name="T68" fmla="*/ 1026 w 2900"/>
              <a:gd name="T69" fmla="*/ 167 h 906"/>
              <a:gd name="T70" fmla="*/ 999 w 2900"/>
              <a:gd name="T71" fmla="*/ 131 h 906"/>
              <a:gd name="T72" fmla="*/ 930 w 2900"/>
              <a:gd name="T73" fmla="*/ 70 h 906"/>
              <a:gd name="T74" fmla="*/ 849 w 2900"/>
              <a:gd name="T75" fmla="*/ 26 h 906"/>
              <a:gd name="T76" fmla="*/ 757 w 2900"/>
              <a:gd name="T77" fmla="*/ 2 h 906"/>
              <a:gd name="T78" fmla="*/ 709 w 2900"/>
              <a:gd name="T79" fmla="*/ 0 h 906"/>
              <a:gd name="T80" fmla="*/ 668 w 2900"/>
              <a:gd name="T81" fmla="*/ 1 h 906"/>
              <a:gd name="T82" fmla="*/ 592 w 2900"/>
              <a:gd name="T83" fmla="*/ 17 h 906"/>
              <a:gd name="T84" fmla="*/ 523 w 2900"/>
              <a:gd name="T85" fmla="*/ 47 h 906"/>
              <a:gd name="T86" fmla="*/ 461 w 2900"/>
              <a:gd name="T87" fmla="*/ 88 h 906"/>
              <a:gd name="T88" fmla="*/ 409 w 2900"/>
              <a:gd name="T89" fmla="*/ 141 h 906"/>
              <a:gd name="T90" fmla="*/ 366 w 2900"/>
              <a:gd name="T91" fmla="*/ 203 h 906"/>
              <a:gd name="T92" fmla="*/ 338 w 2900"/>
              <a:gd name="T93" fmla="*/ 272 h 906"/>
              <a:gd name="T94" fmla="*/ 322 w 2900"/>
              <a:gd name="T95" fmla="*/ 348 h 906"/>
              <a:gd name="T96" fmla="*/ 321 w 2900"/>
              <a:gd name="T97" fmla="*/ 387 h 906"/>
              <a:gd name="T98" fmla="*/ 321 w 2900"/>
              <a:gd name="T99" fmla="*/ 413 h 906"/>
              <a:gd name="T100" fmla="*/ 324 w 2900"/>
              <a:gd name="T101" fmla="*/ 438 h 906"/>
              <a:gd name="T102" fmla="*/ 291 w 2900"/>
              <a:gd name="T103" fmla="*/ 455 h 906"/>
              <a:gd name="T104" fmla="*/ 228 w 2900"/>
              <a:gd name="T105" fmla="*/ 494 h 906"/>
              <a:gd name="T106" fmla="*/ 171 w 2900"/>
              <a:gd name="T107" fmla="*/ 542 h 906"/>
              <a:gd name="T108" fmla="*/ 121 w 2900"/>
              <a:gd name="T109" fmla="*/ 595 h 906"/>
              <a:gd name="T110" fmla="*/ 79 w 2900"/>
              <a:gd name="T111" fmla="*/ 656 h 906"/>
              <a:gd name="T112" fmla="*/ 45 w 2900"/>
              <a:gd name="T113" fmla="*/ 722 h 906"/>
              <a:gd name="T114" fmla="*/ 19 w 2900"/>
              <a:gd name="T115" fmla="*/ 792 h 906"/>
              <a:gd name="T116" fmla="*/ 3 w 2900"/>
              <a:gd name="T117" fmla="*/ 867 h 906"/>
              <a:gd name="T118" fmla="*/ 0 w 2900"/>
              <a:gd name="T119" fmla="*/ 906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900" h="906">
                <a:moveTo>
                  <a:pt x="0" y="906"/>
                </a:moveTo>
                <a:lnTo>
                  <a:pt x="2900" y="906"/>
                </a:lnTo>
                <a:lnTo>
                  <a:pt x="2881" y="877"/>
                </a:lnTo>
                <a:lnTo>
                  <a:pt x="2832" y="831"/>
                </a:lnTo>
                <a:lnTo>
                  <a:pt x="2772" y="797"/>
                </a:lnTo>
                <a:lnTo>
                  <a:pt x="2705" y="780"/>
                </a:lnTo>
                <a:lnTo>
                  <a:pt x="2668" y="778"/>
                </a:lnTo>
                <a:lnTo>
                  <a:pt x="2633" y="779"/>
                </a:lnTo>
                <a:lnTo>
                  <a:pt x="2569" y="796"/>
                </a:lnTo>
                <a:lnTo>
                  <a:pt x="2539" y="810"/>
                </a:lnTo>
                <a:lnTo>
                  <a:pt x="2527" y="765"/>
                </a:lnTo>
                <a:lnTo>
                  <a:pt x="2491" y="682"/>
                </a:lnTo>
                <a:lnTo>
                  <a:pt x="2443" y="605"/>
                </a:lnTo>
                <a:lnTo>
                  <a:pt x="2382" y="538"/>
                </a:lnTo>
                <a:lnTo>
                  <a:pt x="2312" y="482"/>
                </a:lnTo>
                <a:lnTo>
                  <a:pt x="2233" y="438"/>
                </a:lnTo>
                <a:lnTo>
                  <a:pt x="2146" y="407"/>
                </a:lnTo>
                <a:lnTo>
                  <a:pt x="2054" y="390"/>
                </a:lnTo>
                <a:lnTo>
                  <a:pt x="2005" y="389"/>
                </a:lnTo>
                <a:lnTo>
                  <a:pt x="1971" y="390"/>
                </a:lnTo>
                <a:lnTo>
                  <a:pt x="1937" y="394"/>
                </a:lnTo>
                <a:lnTo>
                  <a:pt x="1909" y="361"/>
                </a:lnTo>
                <a:lnTo>
                  <a:pt x="1848" y="302"/>
                </a:lnTo>
                <a:lnTo>
                  <a:pt x="1780" y="250"/>
                </a:lnTo>
                <a:lnTo>
                  <a:pt x="1708" y="205"/>
                </a:lnTo>
                <a:lnTo>
                  <a:pt x="1630" y="167"/>
                </a:lnTo>
                <a:lnTo>
                  <a:pt x="1547" y="139"/>
                </a:lnTo>
                <a:lnTo>
                  <a:pt x="1462" y="119"/>
                </a:lnTo>
                <a:lnTo>
                  <a:pt x="1372" y="109"/>
                </a:lnTo>
                <a:lnTo>
                  <a:pt x="1327" y="109"/>
                </a:lnTo>
                <a:lnTo>
                  <a:pt x="1287" y="109"/>
                </a:lnTo>
                <a:lnTo>
                  <a:pt x="1209" y="116"/>
                </a:lnTo>
                <a:lnTo>
                  <a:pt x="1134" y="132"/>
                </a:lnTo>
                <a:lnTo>
                  <a:pt x="1061" y="153"/>
                </a:lnTo>
                <a:lnTo>
                  <a:pt x="1026" y="167"/>
                </a:lnTo>
                <a:lnTo>
                  <a:pt x="999" y="131"/>
                </a:lnTo>
                <a:lnTo>
                  <a:pt x="930" y="70"/>
                </a:lnTo>
                <a:lnTo>
                  <a:pt x="849" y="26"/>
                </a:lnTo>
                <a:lnTo>
                  <a:pt x="757" y="2"/>
                </a:lnTo>
                <a:lnTo>
                  <a:pt x="709" y="0"/>
                </a:lnTo>
                <a:lnTo>
                  <a:pt x="668" y="1"/>
                </a:lnTo>
                <a:lnTo>
                  <a:pt x="592" y="17"/>
                </a:lnTo>
                <a:lnTo>
                  <a:pt x="523" y="47"/>
                </a:lnTo>
                <a:lnTo>
                  <a:pt x="461" y="88"/>
                </a:lnTo>
                <a:lnTo>
                  <a:pt x="409" y="141"/>
                </a:lnTo>
                <a:lnTo>
                  <a:pt x="366" y="203"/>
                </a:lnTo>
                <a:lnTo>
                  <a:pt x="338" y="272"/>
                </a:lnTo>
                <a:lnTo>
                  <a:pt x="322" y="348"/>
                </a:lnTo>
                <a:lnTo>
                  <a:pt x="321" y="387"/>
                </a:lnTo>
                <a:lnTo>
                  <a:pt x="321" y="413"/>
                </a:lnTo>
                <a:lnTo>
                  <a:pt x="324" y="438"/>
                </a:lnTo>
                <a:lnTo>
                  <a:pt x="291" y="455"/>
                </a:lnTo>
                <a:lnTo>
                  <a:pt x="228" y="494"/>
                </a:lnTo>
                <a:lnTo>
                  <a:pt x="171" y="542"/>
                </a:lnTo>
                <a:lnTo>
                  <a:pt x="121" y="595"/>
                </a:lnTo>
                <a:lnTo>
                  <a:pt x="79" y="656"/>
                </a:lnTo>
                <a:lnTo>
                  <a:pt x="45" y="722"/>
                </a:lnTo>
                <a:lnTo>
                  <a:pt x="19" y="792"/>
                </a:lnTo>
                <a:lnTo>
                  <a:pt x="3" y="867"/>
                </a:lnTo>
                <a:lnTo>
                  <a:pt x="0" y="906"/>
                </a:lnTo>
                <a:close/>
              </a:path>
            </a:pathLst>
          </a:custGeom>
          <a:solidFill>
            <a:srgbClr val="87D7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9" name="Freeform 56"/>
          <p:cNvSpPr>
            <a:spLocks/>
          </p:cNvSpPr>
          <p:nvPr/>
        </p:nvSpPr>
        <p:spPr bwMode="auto">
          <a:xfrm>
            <a:off x="9113838" y="3211513"/>
            <a:ext cx="3078163" cy="2271713"/>
          </a:xfrm>
          <a:custGeom>
            <a:avLst/>
            <a:gdLst>
              <a:gd name="T0" fmla="*/ 7758 w 7758"/>
              <a:gd name="T1" fmla="*/ 1914 h 5725"/>
              <a:gd name="T2" fmla="*/ 3736 w 7758"/>
              <a:gd name="T3" fmla="*/ 1959 h 5725"/>
              <a:gd name="T4" fmla="*/ 2907 w 7758"/>
              <a:gd name="T5" fmla="*/ 0 h 5725"/>
              <a:gd name="T6" fmla="*/ 1169 w 7758"/>
              <a:gd name="T7" fmla="*/ 251 h 5725"/>
              <a:gd name="T8" fmla="*/ 0 w 7758"/>
              <a:gd name="T9" fmla="*/ 5316 h 5725"/>
              <a:gd name="T10" fmla="*/ 15 w 7758"/>
              <a:gd name="T11" fmla="*/ 5329 h 5725"/>
              <a:gd name="T12" fmla="*/ 140 w 7758"/>
              <a:gd name="T13" fmla="*/ 5410 h 5725"/>
              <a:gd name="T14" fmla="*/ 269 w 7758"/>
              <a:gd name="T15" fmla="*/ 5482 h 5725"/>
              <a:gd name="T16" fmla="*/ 434 w 7758"/>
              <a:gd name="T17" fmla="*/ 5560 h 5725"/>
              <a:gd name="T18" fmla="*/ 632 w 7758"/>
              <a:gd name="T19" fmla="*/ 5631 h 5725"/>
              <a:gd name="T20" fmla="*/ 801 w 7758"/>
              <a:gd name="T21" fmla="*/ 5675 h 5725"/>
              <a:gd name="T22" fmla="*/ 921 w 7758"/>
              <a:gd name="T23" fmla="*/ 5698 h 5725"/>
              <a:gd name="T24" fmla="*/ 1048 w 7758"/>
              <a:gd name="T25" fmla="*/ 5715 h 5725"/>
              <a:gd name="T26" fmla="*/ 1180 w 7758"/>
              <a:gd name="T27" fmla="*/ 5724 h 5725"/>
              <a:gd name="T28" fmla="*/ 1249 w 7758"/>
              <a:gd name="T29" fmla="*/ 5725 h 5725"/>
              <a:gd name="T30" fmla="*/ 1392 w 7758"/>
              <a:gd name="T31" fmla="*/ 5723 h 5725"/>
              <a:gd name="T32" fmla="*/ 1711 w 7758"/>
              <a:gd name="T33" fmla="*/ 5700 h 5725"/>
              <a:gd name="T34" fmla="*/ 2050 w 7758"/>
              <a:gd name="T35" fmla="*/ 5659 h 5725"/>
              <a:gd name="T36" fmla="*/ 2388 w 7758"/>
              <a:gd name="T37" fmla="*/ 5609 h 5725"/>
              <a:gd name="T38" fmla="*/ 2854 w 7758"/>
              <a:gd name="T39" fmla="*/ 5527 h 5725"/>
              <a:gd name="T40" fmla="*/ 3258 w 7758"/>
              <a:gd name="T41" fmla="*/ 5447 h 5725"/>
              <a:gd name="T42" fmla="*/ 3298 w 7758"/>
              <a:gd name="T43" fmla="*/ 5438 h 5725"/>
              <a:gd name="T44" fmla="*/ 7758 w 7758"/>
              <a:gd name="T45" fmla="*/ 5617 h 5725"/>
              <a:gd name="T46" fmla="*/ 7758 w 7758"/>
              <a:gd name="T47" fmla="*/ 1914 h 5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758" h="5725">
                <a:moveTo>
                  <a:pt x="7758" y="1914"/>
                </a:moveTo>
                <a:lnTo>
                  <a:pt x="3736" y="1959"/>
                </a:lnTo>
                <a:lnTo>
                  <a:pt x="2907" y="0"/>
                </a:lnTo>
                <a:lnTo>
                  <a:pt x="1169" y="251"/>
                </a:lnTo>
                <a:lnTo>
                  <a:pt x="0" y="5316"/>
                </a:lnTo>
                <a:lnTo>
                  <a:pt x="15" y="5329"/>
                </a:lnTo>
                <a:lnTo>
                  <a:pt x="140" y="5410"/>
                </a:lnTo>
                <a:lnTo>
                  <a:pt x="269" y="5482"/>
                </a:lnTo>
                <a:lnTo>
                  <a:pt x="434" y="5560"/>
                </a:lnTo>
                <a:lnTo>
                  <a:pt x="632" y="5631"/>
                </a:lnTo>
                <a:lnTo>
                  <a:pt x="801" y="5675"/>
                </a:lnTo>
                <a:lnTo>
                  <a:pt x="921" y="5698"/>
                </a:lnTo>
                <a:lnTo>
                  <a:pt x="1048" y="5715"/>
                </a:lnTo>
                <a:lnTo>
                  <a:pt x="1180" y="5724"/>
                </a:lnTo>
                <a:lnTo>
                  <a:pt x="1249" y="5725"/>
                </a:lnTo>
                <a:lnTo>
                  <a:pt x="1392" y="5723"/>
                </a:lnTo>
                <a:lnTo>
                  <a:pt x="1711" y="5700"/>
                </a:lnTo>
                <a:lnTo>
                  <a:pt x="2050" y="5659"/>
                </a:lnTo>
                <a:lnTo>
                  <a:pt x="2388" y="5609"/>
                </a:lnTo>
                <a:lnTo>
                  <a:pt x="2854" y="5527"/>
                </a:lnTo>
                <a:lnTo>
                  <a:pt x="3258" y="5447"/>
                </a:lnTo>
                <a:lnTo>
                  <a:pt x="3298" y="5438"/>
                </a:lnTo>
                <a:lnTo>
                  <a:pt x="7758" y="5617"/>
                </a:lnTo>
                <a:lnTo>
                  <a:pt x="7758" y="1914"/>
                </a:lnTo>
                <a:close/>
              </a:path>
            </a:pathLst>
          </a:custGeom>
          <a:solidFill>
            <a:srgbClr val="EC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0" name="Freeform 57"/>
          <p:cNvSpPr>
            <a:spLocks/>
          </p:cNvSpPr>
          <p:nvPr/>
        </p:nvSpPr>
        <p:spPr bwMode="auto">
          <a:xfrm>
            <a:off x="9537700" y="3568700"/>
            <a:ext cx="327025" cy="1417638"/>
          </a:xfrm>
          <a:custGeom>
            <a:avLst/>
            <a:gdLst>
              <a:gd name="T0" fmla="*/ 230 w 827"/>
              <a:gd name="T1" fmla="*/ 0 h 3569"/>
              <a:gd name="T2" fmla="*/ 827 w 827"/>
              <a:gd name="T3" fmla="*/ 366 h 3569"/>
              <a:gd name="T4" fmla="*/ 0 w 827"/>
              <a:gd name="T5" fmla="*/ 3569 h 3569"/>
              <a:gd name="T6" fmla="*/ 230 w 827"/>
              <a:gd name="T7" fmla="*/ 0 h 3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7" h="3569">
                <a:moveTo>
                  <a:pt x="230" y="0"/>
                </a:moveTo>
                <a:lnTo>
                  <a:pt x="827" y="366"/>
                </a:lnTo>
                <a:lnTo>
                  <a:pt x="0" y="3569"/>
                </a:lnTo>
                <a:lnTo>
                  <a:pt x="230" y="0"/>
                </a:lnTo>
                <a:close/>
              </a:path>
            </a:pathLst>
          </a:custGeom>
          <a:solidFill>
            <a:srgbClr val="BABF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58"/>
          <p:cNvSpPr>
            <a:spLocks/>
          </p:cNvSpPr>
          <p:nvPr/>
        </p:nvSpPr>
        <p:spPr bwMode="auto">
          <a:xfrm>
            <a:off x="7473950" y="1792288"/>
            <a:ext cx="2239963" cy="3608388"/>
          </a:xfrm>
          <a:custGeom>
            <a:avLst/>
            <a:gdLst>
              <a:gd name="T0" fmla="*/ 5220 w 5645"/>
              <a:gd name="T1" fmla="*/ 8511 h 9095"/>
              <a:gd name="T2" fmla="*/ 5215 w 5645"/>
              <a:gd name="T3" fmla="*/ 8570 h 9095"/>
              <a:gd name="T4" fmla="*/ 5186 w 5645"/>
              <a:gd name="T5" fmla="*/ 8686 h 9095"/>
              <a:gd name="T6" fmla="*/ 5137 w 5645"/>
              <a:gd name="T7" fmla="*/ 8791 h 9095"/>
              <a:gd name="T8" fmla="*/ 5071 w 5645"/>
              <a:gd name="T9" fmla="*/ 8884 h 9095"/>
              <a:gd name="T10" fmla="*/ 4988 w 5645"/>
              <a:gd name="T11" fmla="*/ 8963 h 9095"/>
              <a:gd name="T12" fmla="*/ 4892 w 5645"/>
              <a:gd name="T13" fmla="*/ 9025 h 9095"/>
              <a:gd name="T14" fmla="*/ 4786 w 5645"/>
              <a:gd name="T15" fmla="*/ 9071 h 9095"/>
              <a:gd name="T16" fmla="*/ 4670 w 5645"/>
              <a:gd name="T17" fmla="*/ 9093 h 9095"/>
              <a:gd name="T18" fmla="*/ 4609 w 5645"/>
              <a:gd name="T19" fmla="*/ 9095 h 9095"/>
              <a:gd name="T20" fmla="*/ 1057 w 5645"/>
              <a:gd name="T21" fmla="*/ 9095 h 9095"/>
              <a:gd name="T22" fmla="*/ 997 w 5645"/>
              <a:gd name="T23" fmla="*/ 9093 h 9095"/>
              <a:gd name="T24" fmla="*/ 882 w 5645"/>
              <a:gd name="T25" fmla="*/ 9071 h 9095"/>
              <a:gd name="T26" fmla="*/ 774 w 5645"/>
              <a:gd name="T27" fmla="*/ 9027 h 9095"/>
              <a:gd name="T28" fmla="*/ 678 w 5645"/>
              <a:gd name="T29" fmla="*/ 8963 h 9095"/>
              <a:gd name="T30" fmla="*/ 596 w 5645"/>
              <a:gd name="T31" fmla="*/ 8885 h 9095"/>
              <a:gd name="T32" fmla="*/ 529 w 5645"/>
              <a:gd name="T33" fmla="*/ 8792 h 9095"/>
              <a:gd name="T34" fmla="*/ 481 w 5645"/>
              <a:gd name="T35" fmla="*/ 8687 h 9095"/>
              <a:gd name="T36" fmla="*/ 451 w 5645"/>
              <a:gd name="T37" fmla="*/ 8573 h 9095"/>
              <a:gd name="T38" fmla="*/ 446 w 5645"/>
              <a:gd name="T39" fmla="*/ 8512 h 9095"/>
              <a:gd name="T40" fmla="*/ 0 w 5645"/>
              <a:gd name="T41" fmla="*/ 0 h 9095"/>
              <a:gd name="T42" fmla="*/ 5645 w 5645"/>
              <a:gd name="T43" fmla="*/ 0 h 9095"/>
              <a:gd name="T44" fmla="*/ 5220 w 5645"/>
              <a:gd name="T45" fmla="*/ 8511 h 9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645" h="9095">
                <a:moveTo>
                  <a:pt x="5220" y="8511"/>
                </a:moveTo>
                <a:lnTo>
                  <a:pt x="5215" y="8570"/>
                </a:lnTo>
                <a:lnTo>
                  <a:pt x="5186" y="8686"/>
                </a:lnTo>
                <a:lnTo>
                  <a:pt x="5137" y="8791"/>
                </a:lnTo>
                <a:lnTo>
                  <a:pt x="5071" y="8884"/>
                </a:lnTo>
                <a:lnTo>
                  <a:pt x="4988" y="8963"/>
                </a:lnTo>
                <a:lnTo>
                  <a:pt x="4892" y="9025"/>
                </a:lnTo>
                <a:lnTo>
                  <a:pt x="4786" y="9071"/>
                </a:lnTo>
                <a:lnTo>
                  <a:pt x="4670" y="9093"/>
                </a:lnTo>
                <a:lnTo>
                  <a:pt x="4609" y="9095"/>
                </a:lnTo>
                <a:lnTo>
                  <a:pt x="1057" y="9095"/>
                </a:lnTo>
                <a:lnTo>
                  <a:pt x="997" y="9093"/>
                </a:lnTo>
                <a:lnTo>
                  <a:pt x="882" y="9071"/>
                </a:lnTo>
                <a:lnTo>
                  <a:pt x="774" y="9027"/>
                </a:lnTo>
                <a:lnTo>
                  <a:pt x="678" y="8963"/>
                </a:lnTo>
                <a:lnTo>
                  <a:pt x="596" y="8885"/>
                </a:lnTo>
                <a:lnTo>
                  <a:pt x="529" y="8792"/>
                </a:lnTo>
                <a:lnTo>
                  <a:pt x="481" y="8687"/>
                </a:lnTo>
                <a:lnTo>
                  <a:pt x="451" y="8573"/>
                </a:lnTo>
                <a:lnTo>
                  <a:pt x="446" y="8512"/>
                </a:lnTo>
                <a:lnTo>
                  <a:pt x="0" y="0"/>
                </a:lnTo>
                <a:lnTo>
                  <a:pt x="5645" y="0"/>
                </a:lnTo>
                <a:lnTo>
                  <a:pt x="5220" y="8511"/>
                </a:lnTo>
                <a:close/>
              </a:path>
            </a:pathLst>
          </a:custGeom>
          <a:solidFill>
            <a:srgbClr val="43B1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36576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4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2" name="Rectangle 59"/>
          <p:cNvSpPr>
            <a:spLocks noChangeArrowheads="1"/>
          </p:cNvSpPr>
          <p:nvPr/>
        </p:nvSpPr>
        <p:spPr bwMode="auto">
          <a:xfrm>
            <a:off x="7323138" y="1535113"/>
            <a:ext cx="2546350" cy="257175"/>
          </a:xfrm>
          <a:prstGeom prst="rect">
            <a:avLst/>
          </a:prstGeom>
          <a:solidFill>
            <a:srgbClr val="EC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" name="Freeform 60"/>
          <p:cNvSpPr>
            <a:spLocks/>
          </p:cNvSpPr>
          <p:nvPr/>
        </p:nvSpPr>
        <p:spPr bwMode="auto">
          <a:xfrm>
            <a:off x="7537450" y="1096963"/>
            <a:ext cx="2117725" cy="438150"/>
          </a:xfrm>
          <a:custGeom>
            <a:avLst/>
            <a:gdLst>
              <a:gd name="T0" fmla="*/ 5336 w 5336"/>
              <a:gd name="T1" fmla="*/ 1101 h 1101"/>
              <a:gd name="T2" fmla="*/ 0 w 5336"/>
              <a:gd name="T3" fmla="*/ 1101 h 1101"/>
              <a:gd name="T4" fmla="*/ 0 w 5336"/>
              <a:gd name="T5" fmla="*/ 522 h 1101"/>
              <a:gd name="T6" fmla="*/ 3 w 5336"/>
              <a:gd name="T7" fmla="*/ 469 h 1101"/>
              <a:gd name="T8" fmla="*/ 22 w 5336"/>
              <a:gd name="T9" fmla="*/ 368 h 1101"/>
              <a:gd name="T10" fmla="*/ 60 w 5336"/>
              <a:gd name="T11" fmla="*/ 276 h 1101"/>
              <a:gd name="T12" fmla="*/ 114 w 5336"/>
              <a:gd name="T13" fmla="*/ 191 h 1101"/>
              <a:gd name="T14" fmla="*/ 183 w 5336"/>
              <a:gd name="T15" fmla="*/ 120 h 1101"/>
              <a:gd name="T16" fmla="*/ 263 w 5336"/>
              <a:gd name="T17" fmla="*/ 63 h 1101"/>
              <a:gd name="T18" fmla="*/ 354 w 5336"/>
              <a:gd name="T19" fmla="*/ 23 h 1101"/>
              <a:gd name="T20" fmla="*/ 454 w 5336"/>
              <a:gd name="T21" fmla="*/ 2 h 1101"/>
              <a:gd name="T22" fmla="*/ 507 w 5336"/>
              <a:gd name="T23" fmla="*/ 0 h 1101"/>
              <a:gd name="T24" fmla="*/ 4822 w 5336"/>
              <a:gd name="T25" fmla="*/ 0 h 1101"/>
              <a:gd name="T26" fmla="*/ 4875 w 5336"/>
              <a:gd name="T27" fmla="*/ 2 h 1101"/>
              <a:gd name="T28" fmla="*/ 4975 w 5336"/>
              <a:gd name="T29" fmla="*/ 23 h 1101"/>
              <a:gd name="T30" fmla="*/ 5067 w 5336"/>
              <a:gd name="T31" fmla="*/ 63 h 1101"/>
              <a:gd name="T32" fmla="*/ 5150 w 5336"/>
              <a:gd name="T33" fmla="*/ 120 h 1101"/>
              <a:gd name="T34" fmla="*/ 5219 w 5336"/>
              <a:gd name="T35" fmla="*/ 191 h 1101"/>
              <a:gd name="T36" fmla="*/ 5274 w 5336"/>
              <a:gd name="T37" fmla="*/ 276 h 1101"/>
              <a:gd name="T38" fmla="*/ 5314 w 5336"/>
              <a:gd name="T39" fmla="*/ 368 h 1101"/>
              <a:gd name="T40" fmla="*/ 5335 w 5336"/>
              <a:gd name="T41" fmla="*/ 469 h 1101"/>
              <a:gd name="T42" fmla="*/ 5336 w 5336"/>
              <a:gd name="T43" fmla="*/ 522 h 1101"/>
              <a:gd name="T44" fmla="*/ 5336 w 5336"/>
              <a:gd name="T45" fmla="*/ 1101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336" h="1101">
                <a:moveTo>
                  <a:pt x="5336" y="1101"/>
                </a:moveTo>
                <a:lnTo>
                  <a:pt x="0" y="1101"/>
                </a:lnTo>
                <a:lnTo>
                  <a:pt x="0" y="522"/>
                </a:lnTo>
                <a:lnTo>
                  <a:pt x="3" y="469"/>
                </a:lnTo>
                <a:lnTo>
                  <a:pt x="22" y="368"/>
                </a:lnTo>
                <a:lnTo>
                  <a:pt x="60" y="276"/>
                </a:lnTo>
                <a:lnTo>
                  <a:pt x="114" y="191"/>
                </a:lnTo>
                <a:lnTo>
                  <a:pt x="183" y="120"/>
                </a:lnTo>
                <a:lnTo>
                  <a:pt x="263" y="63"/>
                </a:lnTo>
                <a:lnTo>
                  <a:pt x="354" y="23"/>
                </a:lnTo>
                <a:lnTo>
                  <a:pt x="454" y="2"/>
                </a:lnTo>
                <a:lnTo>
                  <a:pt x="507" y="0"/>
                </a:lnTo>
                <a:lnTo>
                  <a:pt x="4822" y="0"/>
                </a:lnTo>
                <a:lnTo>
                  <a:pt x="4875" y="2"/>
                </a:lnTo>
                <a:lnTo>
                  <a:pt x="4975" y="23"/>
                </a:lnTo>
                <a:lnTo>
                  <a:pt x="5067" y="63"/>
                </a:lnTo>
                <a:lnTo>
                  <a:pt x="5150" y="120"/>
                </a:lnTo>
                <a:lnTo>
                  <a:pt x="5219" y="191"/>
                </a:lnTo>
                <a:lnTo>
                  <a:pt x="5274" y="276"/>
                </a:lnTo>
                <a:lnTo>
                  <a:pt x="5314" y="368"/>
                </a:lnTo>
                <a:lnTo>
                  <a:pt x="5335" y="469"/>
                </a:lnTo>
                <a:lnTo>
                  <a:pt x="5336" y="522"/>
                </a:lnTo>
                <a:lnTo>
                  <a:pt x="5336" y="1101"/>
                </a:lnTo>
                <a:close/>
              </a:path>
            </a:pathLst>
          </a:custGeom>
          <a:solidFill>
            <a:srgbClr val="EC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4" name="Rectangle 61"/>
          <p:cNvSpPr>
            <a:spLocks noChangeArrowheads="1"/>
          </p:cNvSpPr>
          <p:nvPr/>
        </p:nvSpPr>
        <p:spPr bwMode="auto">
          <a:xfrm>
            <a:off x="7537450" y="1423988"/>
            <a:ext cx="2117725" cy="111125"/>
          </a:xfrm>
          <a:prstGeom prst="rect">
            <a:avLst/>
          </a:prstGeom>
          <a:solidFill>
            <a:srgbClr val="BABF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" name="Freeform 62"/>
          <p:cNvSpPr>
            <a:spLocks/>
          </p:cNvSpPr>
          <p:nvPr/>
        </p:nvSpPr>
        <p:spPr bwMode="auto">
          <a:xfrm>
            <a:off x="7219950" y="2760663"/>
            <a:ext cx="463550" cy="539750"/>
          </a:xfrm>
          <a:custGeom>
            <a:avLst/>
            <a:gdLst>
              <a:gd name="T0" fmla="*/ 1166 w 1166"/>
              <a:gd name="T1" fmla="*/ 967 h 1361"/>
              <a:gd name="T2" fmla="*/ 1165 w 1166"/>
              <a:gd name="T3" fmla="*/ 1007 h 1361"/>
              <a:gd name="T4" fmla="*/ 1148 w 1166"/>
              <a:gd name="T5" fmla="*/ 1084 h 1361"/>
              <a:gd name="T6" fmla="*/ 1118 w 1166"/>
              <a:gd name="T7" fmla="*/ 1155 h 1361"/>
              <a:gd name="T8" fmla="*/ 1077 w 1166"/>
              <a:gd name="T9" fmla="*/ 1217 h 1361"/>
              <a:gd name="T10" fmla="*/ 1023 w 1166"/>
              <a:gd name="T11" fmla="*/ 1272 h 1361"/>
              <a:gd name="T12" fmla="*/ 960 w 1166"/>
              <a:gd name="T13" fmla="*/ 1313 h 1361"/>
              <a:gd name="T14" fmla="*/ 889 w 1166"/>
              <a:gd name="T15" fmla="*/ 1343 h 1361"/>
              <a:gd name="T16" fmla="*/ 813 w 1166"/>
              <a:gd name="T17" fmla="*/ 1360 h 1361"/>
              <a:gd name="T18" fmla="*/ 772 w 1166"/>
              <a:gd name="T19" fmla="*/ 1361 h 1361"/>
              <a:gd name="T20" fmla="*/ 394 w 1166"/>
              <a:gd name="T21" fmla="*/ 1361 h 1361"/>
              <a:gd name="T22" fmla="*/ 352 w 1166"/>
              <a:gd name="T23" fmla="*/ 1360 h 1361"/>
              <a:gd name="T24" fmla="*/ 276 w 1166"/>
              <a:gd name="T25" fmla="*/ 1343 h 1361"/>
              <a:gd name="T26" fmla="*/ 205 w 1166"/>
              <a:gd name="T27" fmla="*/ 1313 h 1361"/>
              <a:gd name="T28" fmla="*/ 142 w 1166"/>
              <a:gd name="T29" fmla="*/ 1272 h 1361"/>
              <a:gd name="T30" fmla="*/ 89 w 1166"/>
              <a:gd name="T31" fmla="*/ 1217 h 1361"/>
              <a:gd name="T32" fmla="*/ 47 w 1166"/>
              <a:gd name="T33" fmla="*/ 1155 h 1361"/>
              <a:gd name="T34" fmla="*/ 17 w 1166"/>
              <a:gd name="T35" fmla="*/ 1084 h 1361"/>
              <a:gd name="T36" fmla="*/ 1 w 1166"/>
              <a:gd name="T37" fmla="*/ 1007 h 1361"/>
              <a:gd name="T38" fmla="*/ 0 w 1166"/>
              <a:gd name="T39" fmla="*/ 967 h 1361"/>
              <a:gd name="T40" fmla="*/ 0 w 1166"/>
              <a:gd name="T41" fmla="*/ 394 h 1361"/>
              <a:gd name="T42" fmla="*/ 1 w 1166"/>
              <a:gd name="T43" fmla="*/ 353 h 1361"/>
              <a:gd name="T44" fmla="*/ 17 w 1166"/>
              <a:gd name="T45" fmla="*/ 276 h 1361"/>
              <a:gd name="T46" fmla="*/ 47 w 1166"/>
              <a:gd name="T47" fmla="*/ 205 h 1361"/>
              <a:gd name="T48" fmla="*/ 89 w 1166"/>
              <a:gd name="T49" fmla="*/ 143 h 1361"/>
              <a:gd name="T50" fmla="*/ 142 w 1166"/>
              <a:gd name="T51" fmla="*/ 90 h 1361"/>
              <a:gd name="T52" fmla="*/ 205 w 1166"/>
              <a:gd name="T53" fmla="*/ 47 h 1361"/>
              <a:gd name="T54" fmla="*/ 276 w 1166"/>
              <a:gd name="T55" fmla="*/ 17 h 1361"/>
              <a:gd name="T56" fmla="*/ 352 w 1166"/>
              <a:gd name="T57" fmla="*/ 2 h 1361"/>
              <a:gd name="T58" fmla="*/ 394 w 1166"/>
              <a:gd name="T59" fmla="*/ 0 h 1361"/>
              <a:gd name="T60" fmla="*/ 772 w 1166"/>
              <a:gd name="T61" fmla="*/ 0 h 1361"/>
              <a:gd name="T62" fmla="*/ 813 w 1166"/>
              <a:gd name="T63" fmla="*/ 2 h 1361"/>
              <a:gd name="T64" fmla="*/ 889 w 1166"/>
              <a:gd name="T65" fmla="*/ 17 h 1361"/>
              <a:gd name="T66" fmla="*/ 960 w 1166"/>
              <a:gd name="T67" fmla="*/ 47 h 1361"/>
              <a:gd name="T68" fmla="*/ 1023 w 1166"/>
              <a:gd name="T69" fmla="*/ 90 h 1361"/>
              <a:gd name="T70" fmla="*/ 1077 w 1166"/>
              <a:gd name="T71" fmla="*/ 143 h 1361"/>
              <a:gd name="T72" fmla="*/ 1118 w 1166"/>
              <a:gd name="T73" fmla="*/ 205 h 1361"/>
              <a:gd name="T74" fmla="*/ 1148 w 1166"/>
              <a:gd name="T75" fmla="*/ 276 h 1361"/>
              <a:gd name="T76" fmla="*/ 1165 w 1166"/>
              <a:gd name="T77" fmla="*/ 353 h 1361"/>
              <a:gd name="T78" fmla="*/ 1166 w 1166"/>
              <a:gd name="T79" fmla="*/ 394 h 1361"/>
              <a:gd name="T80" fmla="*/ 1166 w 1166"/>
              <a:gd name="T81" fmla="*/ 967 h 1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66" h="1361">
                <a:moveTo>
                  <a:pt x="1166" y="967"/>
                </a:moveTo>
                <a:lnTo>
                  <a:pt x="1165" y="1007"/>
                </a:lnTo>
                <a:lnTo>
                  <a:pt x="1148" y="1084"/>
                </a:lnTo>
                <a:lnTo>
                  <a:pt x="1118" y="1155"/>
                </a:lnTo>
                <a:lnTo>
                  <a:pt x="1077" y="1217"/>
                </a:lnTo>
                <a:lnTo>
                  <a:pt x="1023" y="1272"/>
                </a:lnTo>
                <a:lnTo>
                  <a:pt x="960" y="1313"/>
                </a:lnTo>
                <a:lnTo>
                  <a:pt x="889" y="1343"/>
                </a:lnTo>
                <a:lnTo>
                  <a:pt x="813" y="1360"/>
                </a:lnTo>
                <a:lnTo>
                  <a:pt x="772" y="1361"/>
                </a:lnTo>
                <a:lnTo>
                  <a:pt x="394" y="1361"/>
                </a:lnTo>
                <a:lnTo>
                  <a:pt x="352" y="1360"/>
                </a:lnTo>
                <a:lnTo>
                  <a:pt x="276" y="1343"/>
                </a:lnTo>
                <a:lnTo>
                  <a:pt x="205" y="1313"/>
                </a:lnTo>
                <a:lnTo>
                  <a:pt x="142" y="1272"/>
                </a:lnTo>
                <a:lnTo>
                  <a:pt x="89" y="1217"/>
                </a:lnTo>
                <a:lnTo>
                  <a:pt x="47" y="1155"/>
                </a:lnTo>
                <a:lnTo>
                  <a:pt x="17" y="1084"/>
                </a:lnTo>
                <a:lnTo>
                  <a:pt x="1" y="1007"/>
                </a:lnTo>
                <a:lnTo>
                  <a:pt x="0" y="967"/>
                </a:lnTo>
                <a:lnTo>
                  <a:pt x="0" y="394"/>
                </a:lnTo>
                <a:lnTo>
                  <a:pt x="1" y="353"/>
                </a:lnTo>
                <a:lnTo>
                  <a:pt x="17" y="276"/>
                </a:lnTo>
                <a:lnTo>
                  <a:pt x="47" y="205"/>
                </a:lnTo>
                <a:lnTo>
                  <a:pt x="89" y="143"/>
                </a:lnTo>
                <a:lnTo>
                  <a:pt x="142" y="90"/>
                </a:lnTo>
                <a:lnTo>
                  <a:pt x="205" y="47"/>
                </a:lnTo>
                <a:lnTo>
                  <a:pt x="276" y="17"/>
                </a:lnTo>
                <a:lnTo>
                  <a:pt x="352" y="2"/>
                </a:lnTo>
                <a:lnTo>
                  <a:pt x="394" y="0"/>
                </a:lnTo>
                <a:lnTo>
                  <a:pt x="772" y="0"/>
                </a:lnTo>
                <a:lnTo>
                  <a:pt x="813" y="2"/>
                </a:lnTo>
                <a:lnTo>
                  <a:pt x="889" y="17"/>
                </a:lnTo>
                <a:lnTo>
                  <a:pt x="960" y="47"/>
                </a:lnTo>
                <a:lnTo>
                  <a:pt x="1023" y="90"/>
                </a:lnTo>
                <a:lnTo>
                  <a:pt x="1077" y="143"/>
                </a:lnTo>
                <a:lnTo>
                  <a:pt x="1118" y="205"/>
                </a:lnTo>
                <a:lnTo>
                  <a:pt x="1148" y="276"/>
                </a:lnTo>
                <a:lnTo>
                  <a:pt x="1165" y="353"/>
                </a:lnTo>
                <a:lnTo>
                  <a:pt x="1166" y="394"/>
                </a:lnTo>
                <a:lnTo>
                  <a:pt x="1166" y="967"/>
                </a:lnTo>
                <a:close/>
              </a:path>
            </a:pathLst>
          </a:custGeom>
          <a:solidFill>
            <a:srgbClr val="EC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6" name="Freeform 63"/>
          <p:cNvSpPr>
            <a:spLocks/>
          </p:cNvSpPr>
          <p:nvPr/>
        </p:nvSpPr>
        <p:spPr bwMode="auto">
          <a:xfrm>
            <a:off x="7219950" y="3429000"/>
            <a:ext cx="463550" cy="541338"/>
          </a:xfrm>
          <a:custGeom>
            <a:avLst/>
            <a:gdLst>
              <a:gd name="T0" fmla="*/ 1166 w 1166"/>
              <a:gd name="T1" fmla="*/ 967 h 1361"/>
              <a:gd name="T2" fmla="*/ 1165 w 1166"/>
              <a:gd name="T3" fmla="*/ 1007 h 1361"/>
              <a:gd name="T4" fmla="*/ 1148 w 1166"/>
              <a:gd name="T5" fmla="*/ 1084 h 1361"/>
              <a:gd name="T6" fmla="*/ 1118 w 1166"/>
              <a:gd name="T7" fmla="*/ 1155 h 1361"/>
              <a:gd name="T8" fmla="*/ 1077 w 1166"/>
              <a:gd name="T9" fmla="*/ 1217 h 1361"/>
              <a:gd name="T10" fmla="*/ 1023 w 1166"/>
              <a:gd name="T11" fmla="*/ 1272 h 1361"/>
              <a:gd name="T12" fmla="*/ 960 w 1166"/>
              <a:gd name="T13" fmla="*/ 1313 h 1361"/>
              <a:gd name="T14" fmla="*/ 889 w 1166"/>
              <a:gd name="T15" fmla="*/ 1343 h 1361"/>
              <a:gd name="T16" fmla="*/ 813 w 1166"/>
              <a:gd name="T17" fmla="*/ 1360 h 1361"/>
              <a:gd name="T18" fmla="*/ 772 w 1166"/>
              <a:gd name="T19" fmla="*/ 1361 h 1361"/>
              <a:gd name="T20" fmla="*/ 394 w 1166"/>
              <a:gd name="T21" fmla="*/ 1361 h 1361"/>
              <a:gd name="T22" fmla="*/ 352 w 1166"/>
              <a:gd name="T23" fmla="*/ 1360 h 1361"/>
              <a:gd name="T24" fmla="*/ 276 w 1166"/>
              <a:gd name="T25" fmla="*/ 1343 h 1361"/>
              <a:gd name="T26" fmla="*/ 205 w 1166"/>
              <a:gd name="T27" fmla="*/ 1313 h 1361"/>
              <a:gd name="T28" fmla="*/ 142 w 1166"/>
              <a:gd name="T29" fmla="*/ 1272 h 1361"/>
              <a:gd name="T30" fmla="*/ 89 w 1166"/>
              <a:gd name="T31" fmla="*/ 1217 h 1361"/>
              <a:gd name="T32" fmla="*/ 47 w 1166"/>
              <a:gd name="T33" fmla="*/ 1155 h 1361"/>
              <a:gd name="T34" fmla="*/ 17 w 1166"/>
              <a:gd name="T35" fmla="*/ 1084 h 1361"/>
              <a:gd name="T36" fmla="*/ 1 w 1166"/>
              <a:gd name="T37" fmla="*/ 1007 h 1361"/>
              <a:gd name="T38" fmla="*/ 0 w 1166"/>
              <a:gd name="T39" fmla="*/ 967 h 1361"/>
              <a:gd name="T40" fmla="*/ 0 w 1166"/>
              <a:gd name="T41" fmla="*/ 394 h 1361"/>
              <a:gd name="T42" fmla="*/ 1 w 1166"/>
              <a:gd name="T43" fmla="*/ 353 h 1361"/>
              <a:gd name="T44" fmla="*/ 17 w 1166"/>
              <a:gd name="T45" fmla="*/ 276 h 1361"/>
              <a:gd name="T46" fmla="*/ 47 w 1166"/>
              <a:gd name="T47" fmla="*/ 205 h 1361"/>
              <a:gd name="T48" fmla="*/ 89 w 1166"/>
              <a:gd name="T49" fmla="*/ 143 h 1361"/>
              <a:gd name="T50" fmla="*/ 142 w 1166"/>
              <a:gd name="T51" fmla="*/ 90 h 1361"/>
              <a:gd name="T52" fmla="*/ 205 w 1166"/>
              <a:gd name="T53" fmla="*/ 47 h 1361"/>
              <a:gd name="T54" fmla="*/ 276 w 1166"/>
              <a:gd name="T55" fmla="*/ 17 h 1361"/>
              <a:gd name="T56" fmla="*/ 352 w 1166"/>
              <a:gd name="T57" fmla="*/ 2 h 1361"/>
              <a:gd name="T58" fmla="*/ 394 w 1166"/>
              <a:gd name="T59" fmla="*/ 0 h 1361"/>
              <a:gd name="T60" fmla="*/ 772 w 1166"/>
              <a:gd name="T61" fmla="*/ 0 h 1361"/>
              <a:gd name="T62" fmla="*/ 813 w 1166"/>
              <a:gd name="T63" fmla="*/ 2 h 1361"/>
              <a:gd name="T64" fmla="*/ 889 w 1166"/>
              <a:gd name="T65" fmla="*/ 17 h 1361"/>
              <a:gd name="T66" fmla="*/ 960 w 1166"/>
              <a:gd name="T67" fmla="*/ 47 h 1361"/>
              <a:gd name="T68" fmla="*/ 1023 w 1166"/>
              <a:gd name="T69" fmla="*/ 90 h 1361"/>
              <a:gd name="T70" fmla="*/ 1077 w 1166"/>
              <a:gd name="T71" fmla="*/ 143 h 1361"/>
              <a:gd name="T72" fmla="*/ 1118 w 1166"/>
              <a:gd name="T73" fmla="*/ 205 h 1361"/>
              <a:gd name="T74" fmla="*/ 1148 w 1166"/>
              <a:gd name="T75" fmla="*/ 276 h 1361"/>
              <a:gd name="T76" fmla="*/ 1165 w 1166"/>
              <a:gd name="T77" fmla="*/ 353 h 1361"/>
              <a:gd name="T78" fmla="*/ 1166 w 1166"/>
              <a:gd name="T79" fmla="*/ 394 h 1361"/>
              <a:gd name="T80" fmla="*/ 1166 w 1166"/>
              <a:gd name="T81" fmla="*/ 967 h 1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66" h="1361">
                <a:moveTo>
                  <a:pt x="1166" y="967"/>
                </a:moveTo>
                <a:lnTo>
                  <a:pt x="1165" y="1007"/>
                </a:lnTo>
                <a:lnTo>
                  <a:pt x="1148" y="1084"/>
                </a:lnTo>
                <a:lnTo>
                  <a:pt x="1118" y="1155"/>
                </a:lnTo>
                <a:lnTo>
                  <a:pt x="1077" y="1217"/>
                </a:lnTo>
                <a:lnTo>
                  <a:pt x="1023" y="1272"/>
                </a:lnTo>
                <a:lnTo>
                  <a:pt x="960" y="1313"/>
                </a:lnTo>
                <a:lnTo>
                  <a:pt x="889" y="1343"/>
                </a:lnTo>
                <a:lnTo>
                  <a:pt x="813" y="1360"/>
                </a:lnTo>
                <a:lnTo>
                  <a:pt x="772" y="1361"/>
                </a:lnTo>
                <a:lnTo>
                  <a:pt x="394" y="1361"/>
                </a:lnTo>
                <a:lnTo>
                  <a:pt x="352" y="1360"/>
                </a:lnTo>
                <a:lnTo>
                  <a:pt x="276" y="1343"/>
                </a:lnTo>
                <a:lnTo>
                  <a:pt x="205" y="1313"/>
                </a:lnTo>
                <a:lnTo>
                  <a:pt x="142" y="1272"/>
                </a:lnTo>
                <a:lnTo>
                  <a:pt x="89" y="1217"/>
                </a:lnTo>
                <a:lnTo>
                  <a:pt x="47" y="1155"/>
                </a:lnTo>
                <a:lnTo>
                  <a:pt x="17" y="1084"/>
                </a:lnTo>
                <a:lnTo>
                  <a:pt x="1" y="1007"/>
                </a:lnTo>
                <a:lnTo>
                  <a:pt x="0" y="967"/>
                </a:lnTo>
                <a:lnTo>
                  <a:pt x="0" y="394"/>
                </a:lnTo>
                <a:lnTo>
                  <a:pt x="1" y="353"/>
                </a:lnTo>
                <a:lnTo>
                  <a:pt x="17" y="276"/>
                </a:lnTo>
                <a:lnTo>
                  <a:pt x="47" y="205"/>
                </a:lnTo>
                <a:lnTo>
                  <a:pt x="89" y="143"/>
                </a:lnTo>
                <a:lnTo>
                  <a:pt x="142" y="90"/>
                </a:lnTo>
                <a:lnTo>
                  <a:pt x="205" y="47"/>
                </a:lnTo>
                <a:lnTo>
                  <a:pt x="276" y="17"/>
                </a:lnTo>
                <a:lnTo>
                  <a:pt x="352" y="2"/>
                </a:lnTo>
                <a:lnTo>
                  <a:pt x="394" y="0"/>
                </a:lnTo>
                <a:lnTo>
                  <a:pt x="772" y="0"/>
                </a:lnTo>
                <a:lnTo>
                  <a:pt x="813" y="2"/>
                </a:lnTo>
                <a:lnTo>
                  <a:pt x="889" y="17"/>
                </a:lnTo>
                <a:lnTo>
                  <a:pt x="960" y="47"/>
                </a:lnTo>
                <a:lnTo>
                  <a:pt x="1023" y="90"/>
                </a:lnTo>
                <a:lnTo>
                  <a:pt x="1077" y="143"/>
                </a:lnTo>
                <a:lnTo>
                  <a:pt x="1118" y="205"/>
                </a:lnTo>
                <a:lnTo>
                  <a:pt x="1148" y="276"/>
                </a:lnTo>
                <a:lnTo>
                  <a:pt x="1165" y="353"/>
                </a:lnTo>
                <a:lnTo>
                  <a:pt x="1166" y="394"/>
                </a:lnTo>
                <a:lnTo>
                  <a:pt x="1166" y="967"/>
                </a:lnTo>
                <a:close/>
              </a:path>
            </a:pathLst>
          </a:custGeom>
          <a:solidFill>
            <a:srgbClr val="EC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7" name="Freeform 64"/>
          <p:cNvSpPr>
            <a:spLocks/>
          </p:cNvSpPr>
          <p:nvPr/>
        </p:nvSpPr>
        <p:spPr bwMode="auto">
          <a:xfrm>
            <a:off x="7272338" y="4098925"/>
            <a:ext cx="393700" cy="469900"/>
          </a:xfrm>
          <a:custGeom>
            <a:avLst/>
            <a:gdLst>
              <a:gd name="T0" fmla="*/ 992 w 992"/>
              <a:gd name="T1" fmla="*/ 793 h 1188"/>
              <a:gd name="T2" fmla="*/ 991 w 992"/>
              <a:gd name="T3" fmla="*/ 835 h 1188"/>
              <a:gd name="T4" fmla="*/ 976 w 992"/>
              <a:gd name="T5" fmla="*/ 911 h 1188"/>
              <a:gd name="T6" fmla="*/ 946 w 992"/>
              <a:gd name="T7" fmla="*/ 983 h 1188"/>
              <a:gd name="T8" fmla="*/ 903 w 992"/>
              <a:gd name="T9" fmla="*/ 1045 h 1188"/>
              <a:gd name="T10" fmla="*/ 850 w 992"/>
              <a:gd name="T11" fmla="*/ 1098 h 1188"/>
              <a:gd name="T12" fmla="*/ 788 w 992"/>
              <a:gd name="T13" fmla="*/ 1141 h 1188"/>
              <a:gd name="T14" fmla="*/ 716 w 992"/>
              <a:gd name="T15" fmla="*/ 1171 h 1188"/>
              <a:gd name="T16" fmla="*/ 640 w 992"/>
              <a:gd name="T17" fmla="*/ 1186 h 1188"/>
              <a:gd name="T18" fmla="*/ 598 w 992"/>
              <a:gd name="T19" fmla="*/ 1188 h 1188"/>
              <a:gd name="T20" fmla="*/ 394 w 992"/>
              <a:gd name="T21" fmla="*/ 1188 h 1188"/>
              <a:gd name="T22" fmla="*/ 352 w 992"/>
              <a:gd name="T23" fmla="*/ 1186 h 1188"/>
              <a:gd name="T24" fmla="*/ 276 w 992"/>
              <a:gd name="T25" fmla="*/ 1171 h 1188"/>
              <a:gd name="T26" fmla="*/ 204 w 992"/>
              <a:gd name="T27" fmla="*/ 1141 h 1188"/>
              <a:gd name="T28" fmla="*/ 142 w 992"/>
              <a:gd name="T29" fmla="*/ 1098 h 1188"/>
              <a:gd name="T30" fmla="*/ 89 w 992"/>
              <a:gd name="T31" fmla="*/ 1045 h 1188"/>
              <a:gd name="T32" fmla="*/ 46 w 992"/>
              <a:gd name="T33" fmla="*/ 983 h 1188"/>
              <a:gd name="T34" fmla="*/ 16 w 992"/>
              <a:gd name="T35" fmla="*/ 911 h 1188"/>
              <a:gd name="T36" fmla="*/ 1 w 992"/>
              <a:gd name="T37" fmla="*/ 835 h 1188"/>
              <a:gd name="T38" fmla="*/ 0 w 992"/>
              <a:gd name="T39" fmla="*/ 793 h 1188"/>
              <a:gd name="T40" fmla="*/ 0 w 992"/>
              <a:gd name="T41" fmla="*/ 394 h 1188"/>
              <a:gd name="T42" fmla="*/ 1 w 992"/>
              <a:gd name="T43" fmla="*/ 353 h 1188"/>
              <a:gd name="T44" fmla="*/ 16 w 992"/>
              <a:gd name="T45" fmla="*/ 276 h 1188"/>
              <a:gd name="T46" fmla="*/ 46 w 992"/>
              <a:gd name="T47" fmla="*/ 205 h 1188"/>
              <a:gd name="T48" fmla="*/ 89 w 992"/>
              <a:gd name="T49" fmla="*/ 143 h 1188"/>
              <a:gd name="T50" fmla="*/ 142 w 992"/>
              <a:gd name="T51" fmla="*/ 90 h 1188"/>
              <a:gd name="T52" fmla="*/ 204 w 992"/>
              <a:gd name="T53" fmla="*/ 47 h 1188"/>
              <a:gd name="T54" fmla="*/ 276 w 992"/>
              <a:gd name="T55" fmla="*/ 17 h 1188"/>
              <a:gd name="T56" fmla="*/ 352 w 992"/>
              <a:gd name="T57" fmla="*/ 2 h 1188"/>
              <a:gd name="T58" fmla="*/ 394 w 992"/>
              <a:gd name="T59" fmla="*/ 0 h 1188"/>
              <a:gd name="T60" fmla="*/ 598 w 992"/>
              <a:gd name="T61" fmla="*/ 0 h 1188"/>
              <a:gd name="T62" fmla="*/ 640 w 992"/>
              <a:gd name="T63" fmla="*/ 2 h 1188"/>
              <a:gd name="T64" fmla="*/ 716 w 992"/>
              <a:gd name="T65" fmla="*/ 17 h 1188"/>
              <a:gd name="T66" fmla="*/ 788 w 992"/>
              <a:gd name="T67" fmla="*/ 47 h 1188"/>
              <a:gd name="T68" fmla="*/ 850 w 992"/>
              <a:gd name="T69" fmla="*/ 90 h 1188"/>
              <a:gd name="T70" fmla="*/ 903 w 992"/>
              <a:gd name="T71" fmla="*/ 143 h 1188"/>
              <a:gd name="T72" fmla="*/ 946 w 992"/>
              <a:gd name="T73" fmla="*/ 205 h 1188"/>
              <a:gd name="T74" fmla="*/ 976 w 992"/>
              <a:gd name="T75" fmla="*/ 276 h 1188"/>
              <a:gd name="T76" fmla="*/ 991 w 992"/>
              <a:gd name="T77" fmla="*/ 353 h 1188"/>
              <a:gd name="T78" fmla="*/ 992 w 992"/>
              <a:gd name="T79" fmla="*/ 394 h 1188"/>
              <a:gd name="T80" fmla="*/ 992 w 992"/>
              <a:gd name="T81" fmla="*/ 793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2" h="1188">
                <a:moveTo>
                  <a:pt x="992" y="793"/>
                </a:moveTo>
                <a:lnTo>
                  <a:pt x="991" y="835"/>
                </a:lnTo>
                <a:lnTo>
                  <a:pt x="976" y="911"/>
                </a:lnTo>
                <a:lnTo>
                  <a:pt x="946" y="983"/>
                </a:lnTo>
                <a:lnTo>
                  <a:pt x="903" y="1045"/>
                </a:lnTo>
                <a:lnTo>
                  <a:pt x="850" y="1098"/>
                </a:lnTo>
                <a:lnTo>
                  <a:pt x="788" y="1141"/>
                </a:lnTo>
                <a:lnTo>
                  <a:pt x="716" y="1171"/>
                </a:lnTo>
                <a:lnTo>
                  <a:pt x="640" y="1186"/>
                </a:lnTo>
                <a:lnTo>
                  <a:pt x="598" y="1188"/>
                </a:lnTo>
                <a:lnTo>
                  <a:pt x="394" y="1188"/>
                </a:lnTo>
                <a:lnTo>
                  <a:pt x="352" y="1186"/>
                </a:lnTo>
                <a:lnTo>
                  <a:pt x="276" y="1171"/>
                </a:lnTo>
                <a:lnTo>
                  <a:pt x="204" y="1141"/>
                </a:lnTo>
                <a:lnTo>
                  <a:pt x="142" y="1098"/>
                </a:lnTo>
                <a:lnTo>
                  <a:pt x="89" y="1045"/>
                </a:lnTo>
                <a:lnTo>
                  <a:pt x="46" y="983"/>
                </a:lnTo>
                <a:lnTo>
                  <a:pt x="16" y="911"/>
                </a:lnTo>
                <a:lnTo>
                  <a:pt x="1" y="835"/>
                </a:lnTo>
                <a:lnTo>
                  <a:pt x="0" y="793"/>
                </a:lnTo>
                <a:lnTo>
                  <a:pt x="0" y="394"/>
                </a:lnTo>
                <a:lnTo>
                  <a:pt x="1" y="353"/>
                </a:lnTo>
                <a:lnTo>
                  <a:pt x="16" y="276"/>
                </a:lnTo>
                <a:lnTo>
                  <a:pt x="46" y="205"/>
                </a:lnTo>
                <a:lnTo>
                  <a:pt x="89" y="143"/>
                </a:lnTo>
                <a:lnTo>
                  <a:pt x="142" y="90"/>
                </a:lnTo>
                <a:lnTo>
                  <a:pt x="204" y="47"/>
                </a:lnTo>
                <a:lnTo>
                  <a:pt x="276" y="17"/>
                </a:lnTo>
                <a:lnTo>
                  <a:pt x="352" y="2"/>
                </a:lnTo>
                <a:lnTo>
                  <a:pt x="394" y="0"/>
                </a:lnTo>
                <a:lnTo>
                  <a:pt x="598" y="0"/>
                </a:lnTo>
                <a:lnTo>
                  <a:pt x="640" y="2"/>
                </a:lnTo>
                <a:lnTo>
                  <a:pt x="716" y="17"/>
                </a:lnTo>
                <a:lnTo>
                  <a:pt x="788" y="47"/>
                </a:lnTo>
                <a:lnTo>
                  <a:pt x="850" y="90"/>
                </a:lnTo>
                <a:lnTo>
                  <a:pt x="903" y="143"/>
                </a:lnTo>
                <a:lnTo>
                  <a:pt x="946" y="205"/>
                </a:lnTo>
                <a:lnTo>
                  <a:pt x="976" y="276"/>
                </a:lnTo>
                <a:lnTo>
                  <a:pt x="991" y="353"/>
                </a:lnTo>
                <a:lnTo>
                  <a:pt x="992" y="394"/>
                </a:lnTo>
                <a:lnTo>
                  <a:pt x="992" y="793"/>
                </a:lnTo>
                <a:close/>
              </a:path>
            </a:pathLst>
          </a:custGeom>
          <a:solidFill>
            <a:srgbClr val="EC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8" name="Freeform 65"/>
          <p:cNvSpPr>
            <a:spLocks/>
          </p:cNvSpPr>
          <p:nvPr/>
        </p:nvSpPr>
        <p:spPr bwMode="auto">
          <a:xfrm>
            <a:off x="7373938" y="4646613"/>
            <a:ext cx="377825" cy="454025"/>
          </a:xfrm>
          <a:custGeom>
            <a:avLst/>
            <a:gdLst>
              <a:gd name="T0" fmla="*/ 950 w 950"/>
              <a:gd name="T1" fmla="*/ 766 h 1146"/>
              <a:gd name="T2" fmla="*/ 949 w 950"/>
              <a:gd name="T3" fmla="*/ 805 h 1146"/>
              <a:gd name="T4" fmla="*/ 933 w 950"/>
              <a:gd name="T5" fmla="*/ 879 h 1146"/>
              <a:gd name="T6" fmla="*/ 904 w 950"/>
              <a:gd name="T7" fmla="*/ 947 h 1146"/>
              <a:gd name="T8" fmla="*/ 864 w 950"/>
              <a:gd name="T9" fmla="*/ 1008 h 1146"/>
              <a:gd name="T10" fmla="*/ 812 w 950"/>
              <a:gd name="T11" fmla="*/ 1059 h 1146"/>
              <a:gd name="T12" fmla="*/ 752 w 950"/>
              <a:gd name="T13" fmla="*/ 1100 h 1146"/>
              <a:gd name="T14" fmla="*/ 684 w 950"/>
              <a:gd name="T15" fmla="*/ 1129 h 1146"/>
              <a:gd name="T16" fmla="*/ 610 w 950"/>
              <a:gd name="T17" fmla="*/ 1144 h 1146"/>
              <a:gd name="T18" fmla="*/ 571 w 950"/>
              <a:gd name="T19" fmla="*/ 1146 h 1146"/>
              <a:gd name="T20" fmla="*/ 378 w 950"/>
              <a:gd name="T21" fmla="*/ 1146 h 1146"/>
              <a:gd name="T22" fmla="*/ 339 w 950"/>
              <a:gd name="T23" fmla="*/ 1144 h 1146"/>
              <a:gd name="T24" fmla="*/ 265 w 950"/>
              <a:gd name="T25" fmla="*/ 1129 h 1146"/>
              <a:gd name="T26" fmla="*/ 197 w 950"/>
              <a:gd name="T27" fmla="*/ 1100 h 1146"/>
              <a:gd name="T28" fmla="*/ 137 w 950"/>
              <a:gd name="T29" fmla="*/ 1059 h 1146"/>
              <a:gd name="T30" fmla="*/ 85 w 950"/>
              <a:gd name="T31" fmla="*/ 1008 h 1146"/>
              <a:gd name="T32" fmla="*/ 45 w 950"/>
              <a:gd name="T33" fmla="*/ 947 h 1146"/>
              <a:gd name="T34" fmla="*/ 15 w 950"/>
              <a:gd name="T35" fmla="*/ 879 h 1146"/>
              <a:gd name="T36" fmla="*/ 1 w 950"/>
              <a:gd name="T37" fmla="*/ 805 h 1146"/>
              <a:gd name="T38" fmla="*/ 0 w 950"/>
              <a:gd name="T39" fmla="*/ 766 h 1146"/>
              <a:gd name="T40" fmla="*/ 0 w 950"/>
              <a:gd name="T41" fmla="*/ 380 h 1146"/>
              <a:gd name="T42" fmla="*/ 1 w 950"/>
              <a:gd name="T43" fmla="*/ 341 h 1146"/>
              <a:gd name="T44" fmla="*/ 15 w 950"/>
              <a:gd name="T45" fmla="*/ 267 h 1146"/>
              <a:gd name="T46" fmla="*/ 45 w 950"/>
              <a:gd name="T47" fmla="*/ 198 h 1146"/>
              <a:gd name="T48" fmla="*/ 85 w 950"/>
              <a:gd name="T49" fmla="*/ 137 h 1146"/>
              <a:gd name="T50" fmla="*/ 137 w 950"/>
              <a:gd name="T51" fmla="*/ 87 h 1146"/>
              <a:gd name="T52" fmla="*/ 197 w 950"/>
              <a:gd name="T53" fmla="*/ 45 h 1146"/>
              <a:gd name="T54" fmla="*/ 265 w 950"/>
              <a:gd name="T55" fmla="*/ 17 h 1146"/>
              <a:gd name="T56" fmla="*/ 339 w 950"/>
              <a:gd name="T57" fmla="*/ 1 h 1146"/>
              <a:gd name="T58" fmla="*/ 378 w 950"/>
              <a:gd name="T59" fmla="*/ 0 h 1146"/>
              <a:gd name="T60" fmla="*/ 571 w 950"/>
              <a:gd name="T61" fmla="*/ 0 h 1146"/>
              <a:gd name="T62" fmla="*/ 610 w 950"/>
              <a:gd name="T63" fmla="*/ 1 h 1146"/>
              <a:gd name="T64" fmla="*/ 684 w 950"/>
              <a:gd name="T65" fmla="*/ 17 h 1146"/>
              <a:gd name="T66" fmla="*/ 752 w 950"/>
              <a:gd name="T67" fmla="*/ 45 h 1146"/>
              <a:gd name="T68" fmla="*/ 812 w 950"/>
              <a:gd name="T69" fmla="*/ 87 h 1146"/>
              <a:gd name="T70" fmla="*/ 864 w 950"/>
              <a:gd name="T71" fmla="*/ 137 h 1146"/>
              <a:gd name="T72" fmla="*/ 904 w 950"/>
              <a:gd name="T73" fmla="*/ 198 h 1146"/>
              <a:gd name="T74" fmla="*/ 933 w 950"/>
              <a:gd name="T75" fmla="*/ 267 h 1146"/>
              <a:gd name="T76" fmla="*/ 949 w 950"/>
              <a:gd name="T77" fmla="*/ 341 h 1146"/>
              <a:gd name="T78" fmla="*/ 950 w 950"/>
              <a:gd name="T79" fmla="*/ 380 h 1146"/>
              <a:gd name="T80" fmla="*/ 950 w 950"/>
              <a:gd name="T81" fmla="*/ 766 h 1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50" h="1146">
                <a:moveTo>
                  <a:pt x="950" y="766"/>
                </a:moveTo>
                <a:lnTo>
                  <a:pt x="949" y="805"/>
                </a:lnTo>
                <a:lnTo>
                  <a:pt x="933" y="879"/>
                </a:lnTo>
                <a:lnTo>
                  <a:pt x="904" y="947"/>
                </a:lnTo>
                <a:lnTo>
                  <a:pt x="864" y="1008"/>
                </a:lnTo>
                <a:lnTo>
                  <a:pt x="812" y="1059"/>
                </a:lnTo>
                <a:lnTo>
                  <a:pt x="752" y="1100"/>
                </a:lnTo>
                <a:lnTo>
                  <a:pt x="684" y="1129"/>
                </a:lnTo>
                <a:lnTo>
                  <a:pt x="610" y="1144"/>
                </a:lnTo>
                <a:lnTo>
                  <a:pt x="571" y="1146"/>
                </a:lnTo>
                <a:lnTo>
                  <a:pt x="378" y="1146"/>
                </a:lnTo>
                <a:lnTo>
                  <a:pt x="339" y="1144"/>
                </a:lnTo>
                <a:lnTo>
                  <a:pt x="265" y="1129"/>
                </a:lnTo>
                <a:lnTo>
                  <a:pt x="197" y="1100"/>
                </a:lnTo>
                <a:lnTo>
                  <a:pt x="137" y="1059"/>
                </a:lnTo>
                <a:lnTo>
                  <a:pt x="85" y="1008"/>
                </a:lnTo>
                <a:lnTo>
                  <a:pt x="45" y="947"/>
                </a:lnTo>
                <a:lnTo>
                  <a:pt x="15" y="879"/>
                </a:lnTo>
                <a:lnTo>
                  <a:pt x="1" y="805"/>
                </a:lnTo>
                <a:lnTo>
                  <a:pt x="0" y="766"/>
                </a:lnTo>
                <a:lnTo>
                  <a:pt x="0" y="380"/>
                </a:lnTo>
                <a:lnTo>
                  <a:pt x="1" y="341"/>
                </a:lnTo>
                <a:lnTo>
                  <a:pt x="15" y="267"/>
                </a:lnTo>
                <a:lnTo>
                  <a:pt x="45" y="198"/>
                </a:lnTo>
                <a:lnTo>
                  <a:pt x="85" y="137"/>
                </a:lnTo>
                <a:lnTo>
                  <a:pt x="137" y="87"/>
                </a:lnTo>
                <a:lnTo>
                  <a:pt x="197" y="45"/>
                </a:lnTo>
                <a:lnTo>
                  <a:pt x="265" y="17"/>
                </a:lnTo>
                <a:lnTo>
                  <a:pt x="339" y="1"/>
                </a:lnTo>
                <a:lnTo>
                  <a:pt x="378" y="0"/>
                </a:lnTo>
                <a:lnTo>
                  <a:pt x="571" y="0"/>
                </a:lnTo>
                <a:lnTo>
                  <a:pt x="610" y="1"/>
                </a:lnTo>
                <a:lnTo>
                  <a:pt x="684" y="17"/>
                </a:lnTo>
                <a:lnTo>
                  <a:pt x="752" y="45"/>
                </a:lnTo>
                <a:lnTo>
                  <a:pt x="812" y="87"/>
                </a:lnTo>
                <a:lnTo>
                  <a:pt x="864" y="137"/>
                </a:lnTo>
                <a:lnTo>
                  <a:pt x="904" y="198"/>
                </a:lnTo>
                <a:lnTo>
                  <a:pt x="933" y="267"/>
                </a:lnTo>
                <a:lnTo>
                  <a:pt x="949" y="341"/>
                </a:lnTo>
                <a:lnTo>
                  <a:pt x="950" y="380"/>
                </a:lnTo>
                <a:lnTo>
                  <a:pt x="950" y="766"/>
                </a:lnTo>
                <a:close/>
              </a:path>
            </a:pathLst>
          </a:custGeom>
          <a:solidFill>
            <a:srgbClr val="EC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9" name="Freeform 66"/>
          <p:cNvSpPr>
            <a:spLocks/>
          </p:cNvSpPr>
          <p:nvPr/>
        </p:nvSpPr>
        <p:spPr bwMode="auto">
          <a:xfrm>
            <a:off x="9209088" y="2835275"/>
            <a:ext cx="1057275" cy="754063"/>
          </a:xfrm>
          <a:custGeom>
            <a:avLst/>
            <a:gdLst>
              <a:gd name="T0" fmla="*/ 1144 w 2665"/>
              <a:gd name="T1" fmla="*/ 1898 h 1898"/>
              <a:gd name="T2" fmla="*/ 159 w 2665"/>
              <a:gd name="T3" fmla="*/ 1310 h 1898"/>
              <a:gd name="T4" fmla="*/ 124 w 2665"/>
              <a:gd name="T5" fmla="*/ 1287 h 1898"/>
              <a:gd name="T6" fmla="*/ 66 w 2665"/>
              <a:gd name="T7" fmla="*/ 1228 h 1898"/>
              <a:gd name="T8" fmla="*/ 24 w 2665"/>
              <a:gd name="T9" fmla="*/ 1158 h 1898"/>
              <a:gd name="T10" fmla="*/ 2 w 2665"/>
              <a:gd name="T11" fmla="*/ 1079 h 1898"/>
              <a:gd name="T12" fmla="*/ 0 w 2665"/>
              <a:gd name="T13" fmla="*/ 1038 h 1898"/>
              <a:gd name="T14" fmla="*/ 0 w 2665"/>
              <a:gd name="T15" fmla="*/ 335 h 1898"/>
              <a:gd name="T16" fmla="*/ 2 w 2665"/>
              <a:gd name="T17" fmla="*/ 294 h 1898"/>
              <a:gd name="T18" fmla="*/ 23 w 2665"/>
              <a:gd name="T19" fmla="*/ 213 h 1898"/>
              <a:gd name="T20" fmla="*/ 63 w 2665"/>
              <a:gd name="T21" fmla="*/ 142 h 1898"/>
              <a:gd name="T22" fmla="*/ 120 w 2665"/>
              <a:gd name="T23" fmla="*/ 81 h 1898"/>
              <a:gd name="T24" fmla="*/ 154 w 2665"/>
              <a:gd name="T25" fmla="*/ 57 h 1898"/>
              <a:gd name="T26" fmla="*/ 190 w 2665"/>
              <a:gd name="T27" fmla="*/ 35 h 1898"/>
              <a:gd name="T28" fmla="*/ 268 w 2665"/>
              <a:gd name="T29" fmla="*/ 7 h 1898"/>
              <a:gd name="T30" fmla="*/ 350 w 2665"/>
              <a:gd name="T31" fmla="*/ 0 h 1898"/>
              <a:gd name="T32" fmla="*/ 431 w 2665"/>
              <a:gd name="T33" fmla="*/ 11 h 1898"/>
              <a:gd name="T34" fmla="*/ 472 w 2665"/>
              <a:gd name="T35" fmla="*/ 27 h 1898"/>
              <a:gd name="T36" fmla="*/ 2665 w 2665"/>
              <a:gd name="T37" fmla="*/ 944 h 1898"/>
              <a:gd name="T38" fmla="*/ 1144 w 2665"/>
              <a:gd name="T39" fmla="*/ 1898 h 1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65" h="1898">
                <a:moveTo>
                  <a:pt x="1144" y="1898"/>
                </a:moveTo>
                <a:lnTo>
                  <a:pt x="159" y="1310"/>
                </a:lnTo>
                <a:lnTo>
                  <a:pt x="124" y="1287"/>
                </a:lnTo>
                <a:lnTo>
                  <a:pt x="66" y="1228"/>
                </a:lnTo>
                <a:lnTo>
                  <a:pt x="24" y="1158"/>
                </a:lnTo>
                <a:lnTo>
                  <a:pt x="2" y="1079"/>
                </a:lnTo>
                <a:lnTo>
                  <a:pt x="0" y="1038"/>
                </a:lnTo>
                <a:lnTo>
                  <a:pt x="0" y="335"/>
                </a:lnTo>
                <a:lnTo>
                  <a:pt x="2" y="294"/>
                </a:lnTo>
                <a:lnTo>
                  <a:pt x="23" y="213"/>
                </a:lnTo>
                <a:lnTo>
                  <a:pt x="63" y="142"/>
                </a:lnTo>
                <a:lnTo>
                  <a:pt x="120" y="81"/>
                </a:lnTo>
                <a:lnTo>
                  <a:pt x="154" y="57"/>
                </a:lnTo>
                <a:lnTo>
                  <a:pt x="190" y="35"/>
                </a:lnTo>
                <a:lnTo>
                  <a:pt x="268" y="7"/>
                </a:lnTo>
                <a:lnTo>
                  <a:pt x="350" y="0"/>
                </a:lnTo>
                <a:lnTo>
                  <a:pt x="431" y="11"/>
                </a:lnTo>
                <a:lnTo>
                  <a:pt x="472" y="27"/>
                </a:lnTo>
                <a:lnTo>
                  <a:pt x="2665" y="944"/>
                </a:lnTo>
                <a:lnTo>
                  <a:pt x="1144" y="1898"/>
                </a:lnTo>
                <a:close/>
              </a:path>
            </a:pathLst>
          </a:custGeom>
          <a:solidFill>
            <a:srgbClr val="EC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0" name="Freeform 67"/>
          <p:cNvSpPr>
            <a:spLocks/>
          </p:cNvSpPr>
          <p:nvPr/>
        </p:nvSpPr>
        <p:spPr bwMode="auto">
          <a:xfrm>
            <a:off x="7472363" y="1792288"/>
            <a:ext cx="2244725" cy="171450"/>
          </a:xfrm>
          <a:custGeom>
            <a:avLst/>
            <a:gdLst>
              <a:gd name="T0" fmla="*/ 5628 w 5656"/>
              <a:gd name="T1" fmla="*/ 433 h 433"/>
              <a:gd name="T2" fmla="*/ 23 w 5656"/>
              <a:gd name="T3" fmla="*/ 433 h 433"/>
              <a:gd name="T4" fmla="*/ 0 w 5656"/>
              <a:gd name="T5" fmla="*/ 0 h 433"/>
              <a:gd name="T6" fmla="*/ 5656 w 5656"/>
              <a:gd name="T7" fmla="*/ 0 h 433"/>
              <a:gd name="T8" fmla="*/ 5628 w 5656"/>
              <a:gd name="T9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56" h="433">
                <a:moveTo>
                  <a:pt x="5628" y="433"/>
                </a:moveTo>
                <a:lnTo>
                  <a:pt x="23" y="433"/>
                </a:lnTo>
                <a:lnTo>
                  <a:pt x="0" y="0"/>
                </a:lnTo>
                <a:lnTo>
                  <a:pt x="5656" y="0"/>
                </a:lnTo>
                <a:lnTo>
                  <a:pt x="5628" y="433"/>
                </a:lnTo>
                <a:close/>
              </a:path>
            </a:pathLst>
          </a:custGeom>
          <a:solidFill>
            <a:srgbClr val="399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838200" y="334867"/>
            <a:ext cx="10515600" cy="1132235"/>
          </a:xfrm>
        </p:spPr>
        <p:txBody>
          <a:bodyPr/>
          <a:lstStyle/>
          <a:p>
            <a:r>
              <a:rPr lang="ko-KR" altLang="en-US" b="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배경 현상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93522" y="5812914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서울신용보증재단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940900" y="5812914"/>
            <a:ext cx="2256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소상공인 </a:t>
            </a:r>
            <a:r>
              <a:rPr lang="ko-KR" altLang="en-US" dirty="0" err="1"/>
              <a:t>폐업률</a:t>
            </a:r>
            <a:r>
              <a:rPr lang="ko-KR" altLang="en-US" dirty="0"/>
              <a:t> ↓</a:t>
            </a:r>
            <a:endParaRPr lang="en-US" altLang="ko-KR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07965">
            <a:off x="301404" y="1718986"/>
            <a:ext cx="5376455" cy="1852392"/>
          </a:xfrm>
          <a:prstGeom prst="rect">
            <a:avLst/>
          </a:prstGeom>
        </p:spPr>
      </p:pic>
      <p:cxnSp>
        <p:nvCxnSpPr>
          <p:cNvPr id="34" name="직선 화살표 연결선 33"/>
          <p:cNvCxnSpPr>
            <a:stCxn id="3" idx="3"/>
            <a:endCxn id="4" idx="1"/>
          </p:cNvCxnSpPr>
          <p:nvPr/>
        </p:nvCxnSpPr>
        <p:spPr>
          <a:xfrm>
            <a:off x="2358135" y="5997580"/>
            <a:ext cx="582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0340">
            <a:off x="3650319" y="1300318"/>
            <a:ext cx="2620159" cy="2407713"/>
          </a:xfrm>
          <a:prstGeom prst="rect">
            <a:avLst/>
          </a:prstGeom>
        </p:spPr>
      </p:pic>
      <p:sp>
        <p:nvSpPr>
          <p:cNvPr id="13" name="Freeform 11"/>
          <p:cNvSpPr>
            <a:spLocks/>
          </p:cNvSpPr>
          <p:nvPr/>
        </p:nvSpPr>
        <p:spPr bwMode="auto">
          <a:xfrm>
            <a:off x="4922838" y="4823928"/>
            <a:ext cx="1371600" cy="436563"/>
          </a:xfrm>
          <a:custGeom>
            <a:avLst/>
            <a:gdLst>
              <a:gd name="T0" fmla="*/ 3457 w 3457"/>
              <a:gd name="T1" fmla="*/ 1100 h 1100"/>
              <a:gd name="T2" fmla="*/ 3455 w 3457"/>
              <a:gd name="T3" fmla="*/ 1062 h 1100"/>
              <a:gd name="T4" fmla="*/ 3449 w 3457"/>
              <a:gd name="T5" fmla="*/ 987 h 1100"/>
              <a:gd name="T6" fmla="*/ 3433 w 3457"/>
              <a:gd name="T7" fmla="*/ 916 h 1100"/>
              <a:gd name="T8" fmla="*/ 3411 w 3457"/>
              <a:gd name="T9" fmla="*/ 846 h 1100"/>
              <a:gd name="T10" fmla="*/ 3384 w 3457"/>
              <a:gd name="T11" fmla="*/ 780 h 1100"/>
              <a:gd name="T12" fmla="*/ 3349 w 3457"/>
              <a:gd name="T13" fmla="*/ 718 h 1100"/>
              <a:gd name="T14" fmla="*/ 3310 w 3457"/>
              <a:gd name="T15" fmla="*/ 659 h 1100"/>
              <a:gd name="T16" fmla="*/ 3265 w 3457"/>
              <a:gd name="T17" fmla="*/ 604 h 1100"/>
              <a:gd name="T18" fmla="*/ 3214 w 3457"/>
              <a:gd name="T19" fmla="*/ 554 h 1100"/>
              <a:gd name="T20" fmla="*/ 3160 w 3457"/>
              <a:gd name="T21" fmla="*/ 509 h 1100"/>
              <a:gd name="T22" fmla="*/ 3100 w 3457"/>
              <a:gd name="T23" fmla="*/ 469 h 1100"/>
              <a:gd name="T24" fmla="*/ 3038 w 3457"/>
              <a:gd name="T25" fmla="*/ 435 h 1100"/>
              <a:gd name="T26" fmla="*/ 2972 w 3457"/>
              <a:gd name="T27" fmla="*/ 408 h 1100"/>
              <a:gd name="T28" fmla="*/ 2903 w 3457"/>
              <a:gd name="T29" fmla="*/ 386 h 1100"/>
              <a:gd name="T30" fmla="*/ 2831 w 3457"/>
              <a:gd name="T31" fmla="*/ 372 h 1100"/>
              <a:gd name="T32" fmla="*/ 2757 w 3457"/>
              <a:gd name="T33" fmla="*/ 364 h 1100"/>
              <a:gd name="T34" fmla="*/ 2718 w 3457"/>
              <a:gd name="T35" fmla="*/ 363 h 1100"/>
              <a:gd name="T36" fmla="*/ 2666 w 3457"/>
              <a:gd name="T37" fmla="*/ 364 h 1100"/>
              <a:gd name="T38" fmla="*/ 2617 w 3457"/>
              <a:gd name="T39" fmla="*/ 370 h 1100"/>
              <a:gd name="T40" fmla="*/ 2581 w 3457"/>
              <a:gd name="T41" fmla="*/ 329 h 1100"/>
              <a:gd name="T42" fmla="*/ 2503 w 3457"/>
              <a:gd name="T43" fmla="*/ 251 h 1100"/>
              <a:gd name="T44" fmla="*/ 2417 w 3457"/>
              <a:gd name="T45" fmla="*/ 184 h 1100"/>
              <a:gd name="T46" fmla="*/ 2324 w 3457"/>
              <a:gd name="T47" fmla="*/ 125 h 1100"/>
              <a:gd name="T48" fmla="*/ 2224 w 3457"/>
              <a:gd name="T49" fmla="*/ 76 h 1100"/>
              <a:gd name="T50" fmla="*/ 2119 w 3457"/>
              <a:gd name="T51" fmla="*/ 40 h 1100"/>
              <a:gd name="T52" fmla="*/ 2009 w 3457"/>
              <a:gd name="T53" fmla="*/ 14 h 1100"/>
              <a:gd name="T54" fmla="*/ 1894 w 3457"/>
              <a:gd name="T55" fmla="*/ 1 h 1100"/>
              <a:gd name="T56" fmla="*/ 1835 w 3457"/>
              <a:gd name="T57" fmla="*/ 0 h 1100"/>
              <a:gd name="T58" fmla="*/ 1760 w 3457"/>
              <a:gd name="T59" fmla="*/ 1 h 1100"/>
              <a:gd name="T60" fmla="*/ 1615 w 3457"/>
              <a:gd name="T61" fmla="*/ 23 h 1100"/>
              <a:gd name="T62" fmla="*/ 1476 w 3457"/>
              <a:gd name="T63" fmla="*/ 64 h 1100"/>
              <a:gd name="T64" fmla="*/ 1348 w 3457"/>
              <a:gd name="T65" fmla="*/ 124 h 1100"/>
              <a:gd name="T66" fmla="*/ 1229 w 3457"/>
              <a:gd name="T67" fmla="*/ 201 h 1100"/>
              <a:gd name="T68" fmla="*/ 1122 w 3457"/>
              <a:gd name="T69" fmla="*/ 293 h 1100"/>
              <a:gd name="T70" fmla="*/ 1030 w 3457"/>
              <a:gd name="T71" fmla="*/ 399 h 1100"/>
              <a:gd name="T72" fmla="*/ 953 w 3457"/>
              <a:gd name="T73" fmla="*/ 517 h 1100"/>
              <a:gd name="T74" fmla="*/ 921 w 3457"/>
              <a:gd name="T75" fmla="*/ 580 h 1100"/>
              <a:gd name="T76" fmla="*/ 901 w 3457"/>
              <a:gd name="T77" fmla="*/ 579 h 1100"/>
              <a:gd name="T78" fmla="*/ 880 w 3457"/>
              <a:gd name="T79" fmla="*/ 579 h 1100"/>
              <a:gd name="T80" fmla="*/ 841 w 3457"/>
              <a:gd name="T81" fmla="*/ 580 h 1100"/>
              <a:gd name="T82" fmla="*/ 766 w 3457"/>
              <a:gd name="T83" fmla="*/ 589 h 1100"/>
              <a:gd name="T84" fmla="*/ 695 w 3457"/>
              <a:gd name="T85" fmla="*/ 609 h 1100"/>
              <a:gd name="T86" fmla="*/ 626 w 3457"/>
              <a:gd name="T87" fmla="*/ 637 h 1100"/>
              <a:gd name="T88" fmla="*/ 562 w 3457"/>
              <a:gd name="T89" fmla="*/ 674 h 1100"/>
              <a:gd name="T90" fmla="*/ 505 w 3457"/>
              <a:gd name="T91" fmla="*/ 718 h 1100"/>
              <a:gd name="T92" fmla="*/ 454 w 3457"/>
              <a:gd name="T93" fmla="*/ 768 h 1100"/>
              <a:gd name="T94" fmla="*/ 408 w 3457"/>
              <a:gd name="T95" fmla="*/ 825 h 1100"/>
              <a:gd name="T96" fmla="*/ 389 w 3457"/>
              <a:gd name="T97" fmla="*/ 855 h 1100"/>
              <a:gd name="T98" fmla="*/ 365 w 3457"/>
              <a:gd name="T99" fmla="*/ 849 h 1100"/>
              <a:gd name="T100" fmla="*/ 319 w 3457"/>
              <a:gd name="T101" fmla="*/ 841 h 1100"/>
              <a:gd name="T102" fmla="*/ 295 w 3457"/>
              <a:gd name="T103" fmla="*/ 841 h 1100"/>
              <a:gd name="T104" fmla="*/ 267 w 3457"/>
              <a:gd name="T105" fmla="*/ 841 h 1100"/>
              <a:gd name="T106" fmla="*/ 212 w 3457"/>
              <a:gd name="T107" fmla="*/ 851 h 1100"/>
              <a:gd name="T108" fmla="*/ 163 w 3457"/>
              <a:gd name="T109" fmla="*/ 871 h 1100"/>
              <a:gd name="T110" fmla="*/ 118 w 3457"/>
              <a:gd name="T111" fmla="*/ 898 h 1100"/>
              <a:gd name="T112" fmla="*/ 79 w 3457"/>
              <a:gd name="T113" fmla="*/ 933 h 1100"/>
              <a:gd name="T114" fmla="*/ 47 w 3457"/>
              <a:gd name="T115" fmla="*/ 974 h 1100"/>
              <a:gd name="T116" fmla="*/ 21 w 3457"/>
              <a:gd name="T117" fmla="*/ 1021 h 1100"/>
              <a:gd name="T118" fmla="*/ 5 w 3457"/>
              <a:gd name="T119" fmla="*/ 1073 h 1100"/>
              <a:gd name="T120" fmla="*/ 0 w 3457"/>
              <a:gd name="T121" fmla="*/ 1100 h 1100"/>
              <a:gd name="T122" fmla="*/ 3457 w 3457"/>
              <a:gd name="T123" fmla="*/ 1100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457" h="1100">
                <a:moveTo>
                  <a:pt x="3457" y="1100"/>
                </a:moveTo>
                <a:lnTo>
                  <a:pt x="3455" y="1062"/>
                </a:lnTo>
                <a:lnTo>
                  <a:pt x="3449" y="987"/>
                </a:lnTo>
                <a:lnTo>
                  <a:pt x="3433" y="916"/>
                </a:lnTo>
                <a:lnTo>
                  <a:pt x="3411" y="846"/>
                </a:lnTo>
                <a:lnTo>
                  <a:pt x="3384" y="780"/>
                </a:lnTo>
                <a:lnTo>
                  <a:pt x="3349" y="718"/>
                </a:lnTo>
                <a:lnTo>
                  <a:pt x="3310" y="659"/>
                </a:lnTo>
                <a:lnTo>
                  <a:pt x="3265" y="604"/>
                </a:lnTo>
                <a:lnTo>
                  <a:pt x="3214" y="554"/>
                </a:lnTo>
                <a:lnTo>
                  <a:pt x="3160" y="509"/>
                </a:lnTo>
                <a:lnTo>
                  <a:pt x="3100" y="469"/>
                </a:lnTo>
                <a:lnTo>
                  <a:pt x="3038" y="435"/>
                </a:lnTo>
                <a:lnTo>
                  <a:pt x="2972" y="408"/>
                </a:lnTo>
                <a:lnTo>
                  <a:pt x="2903" y="386"/>
                </a:lnTo>
                <a:lnTo>
                  <a:pt x="2831" y="372"/>
                </a:lnTo>
                <a:lnTo>
                  <a:pt x="2757" y="364"/>
                </a:lnTo>
                <a:lnTo>
                  <a:pt x="2718" y="363"/>
                </a:lnTo>
                <a:lnTo>
                  <a:pt x="2666" y="364"/>
                </a:lnTo>
                <a:lnTo>
                  <a:pt x="2617" y="370"/>
                </a:lnTo>
                <a:lnTo>
                  <a:pt x="2581" y="329"/>
                </a:lnTo>
                <a:lnTo>
                  <a:pt x="2503" y="251"/>
                </a:lnTo>
                <a:lnTo>
                  <a:pt x="2417" y="184"/>
                </a:lnTo>
                <a:lnTo>
                  <a:pt x="2324" y="125"/>
                </a:lnTo>
                <a:lnTo>
                  <a:pt x="2224" y="76"/>
                </a:lnTo>
                <a:lnTo>
                  <a:pt x="2119" y="40"/>
                </a:lnTo>
                <a:lnTo>
                  <a:pt x="2009" y="14"/>
                </a:lnTo>
                <a:lnTo>
                  <a:pt x="1894" y="1"/>
                </a:lnTo>
                <a:lnTo>
                  <a:pt x="1835" y="0"/>
                </a:lnTo>
                <a:lnTo>
                  <a:pt x="1760" y="1"/>
                </a:lnTo>
                <a:lnTo>
                  <a:pt x="1615" y="23"/>
                </a:lnTo>
                <a:lnTo>
                  <a:pt x="1476" y="64"/>
                </a:lnTo>
                <a:lnTo>
                  <a:pt x="1348" y="124"/>
                </a:lnTo>
                <a:lnTo>
                  <a:pt x="1229" y="201"/>
                </a:lnTo>
                <a:lnTo>
                  <a:pt x="1122" y="293"/>
                </a:lnTo>
                <a:lnTo>
                  <a:pt x="1030" y="399"/>
                </a:lnTo>
                <a:lnTo>
                  <a:pt x="953" y="517"/>
                </a:lnTo>
                <a:lnTo>
                  <a:pt x="921" y="580"/>
                </a:lnTo>
                <a:lnTo>
                  <a:pt x="901" y="579"/>
                </a:lnTo>
                <a:lnTo>
                  <a:pt x="880" y="579"/>
                </a:lnTo>
                <a:lnTo>
                  <a:pt x="841" y="580"/>
                </a:lnTo>
                <a:lnTo>
                  <a:pt x="766" y="589"/>
                </a:lnTo>
                <a:lnTo>
                  <a:pt x="695" y="609"/>
                </a:lnTo>
                <a:lnTo>
                  <a:pt x="626" y="637"/>
                </a:lnTo>
                <a:lnTo>
                  <a:pt x="562" y="674"/>
                </a:lnTo>
                <a:lnTo>
                  <a:pt x="505" y="718"/>
                </a:lnTo>
                <a:lnTo>
                  <a:pt x="454" y="768"/>
                </a:lnTo>
                <a:lnTo>
                  <a:pt x="408" y="825"/>
                </a:lnTo>
                <a:lnTo>
                  <a:pt x="389" y="855"/>
                </a:lnTo>
                <a:lnTo>
                  <a:pt x="365" y="849"/>
                </a:lnTo>
                <a:lnTo>
                  <a:pt x="319" y="841"/>
                </a:lnTo>
                <a:lnTo>
                  <a:pt x="295" y="841"/>
                </a:lnTo>
                <a:lnTo>
                  <a:pt x="267" y="841"/>
                </a:lnTo>
                <a:lnTo>
                  <a:pt x="212" y="851"/>
                </a:lnTo>
                <a:lnTo>
                  <a:pt x="163" y="871"/>
                </a:lnTo>
                <a:lnTo>
                  <a:pt x="118" y="898"/>
                </a:lnTo>
                <a:lnTo>
                  <a:pt x="79" y="933"/>
                </a:lnTo>
                <a:lnTo>
                  <a:pt x="47" y="974"/>
                </a:lnTo>
                <a:lnTo>
                  <a:pt x="21" y="1021"/>
                </a:lnTo>
                <a:lnTo>
                  <a:pt x="5" y="1073"/>
                </a:lnTo>
                <a:lnTo>
                  <a:pt x="0" y="1100"/>
                </a:lnTo>
                <a:lnTo>
                  <a:pt x="3457" y="1100"/>
                </a:lnTo>
                <a:close/>
              </a:path>
            </a:pathLst>
          </a:custGeom>
          <a:solidFill>
            <a:srgbClr val="87D7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" name="Freeform 51"/>
          <p:cNvSpPr>
            <a:spLocks/>
          </p:cNvSpPr>
          <p:nvPr/>
        </p:nvSpPr>
        <p:spPr bwMode="auto">
          <a:xfrm>
            <a:off x="5638800" y="501650"/>
            <a:ext cx="1447800" cy="530225"/>
          </a:xfrm>
          <a:custGeom>
            <a:avLst/>
            <a:gdLst>
              <a:gd name="T0" fmla="*/ 3632 w 3650"/>
              <a:gd name="T1" fmla="*/ 1305 h 1337"/>
              <a:gd name="T2" fmla="*/ 3650 w 3650"/>
              <a:gd name="T3" fmla="*/ 1199 h 1337"/>
              <a:gd name="T4" fmla="*/ 3637 w 3650"/>
              <a:gd name="T5" fmla="*/ 1105 h 1337"/>
              <a:gd name="T6" fmla="*/ 3579 w 3650"/>
              <a:gd name="T7" fmla="*/ 999 h 1337"/>
              <a:gd name="T8" fmla="*/ 3487 w 3650"/>
              <a:gd name="T9" fmla="*/ 923 h 1337"/>
              <a:gd name="T10" fmla="*/ 3369 w 3650"/>
              <a:gd name="T11" fmla="*/ 886 h 1337"/>
              <a:gd name="T12" fmla="*/ 3337 w 3650"/>
              <a:gd name="T13" fmla="*/ 885 h 1337"/>
              <a:gd name="T14" fmla="*/ 3325 w 3650"/>
              <a:gd name="T15" fmla="*/ 833 h 1337"/>
              <a:gd name="T16" fmla="*/ 3233 w 3650"/>
              <a:gd name="T17" fmla="*/ 644 h 1337"/>
              <a:gd name="T18" fmla="*/ 3085 w 3650"/>
              <a:gd name="T19" fmla="*/ 499 h 1337"/>
              <a:gd name="T20" fmla="*/ 2895 w 3650"/>
              <a:gd name="T21" fmla="*/ 409 h 1337"/>
              <a:gd name="T22" fmla="*/ 2733 w 3650"/>
              <a:gd name="T23" fmla="*/ 389 h 1337"/>
              <a:gd name="T24" fmla="*/ 2565 w 3650"/>
              <a:gd name="T25" fmla="*/ 411 h 1337"/>
              <a:gd name="T26" fmla="*/ 2489 w 3650"/>
              <a:gd name="T27" fmla="*/ 382 h 1337"/>
              <a:gd name="T28" fmla="*/ 2361 w 3650"/>
              <a:gd name="T29" fmla="*/ 216 h 1337"/>
              <a:gd name="T30" fmla="*/ 2191 w 3650"/>
              <a:gd name="T31" fmla="*/ 92 h 1337"/>
              <a:gd name="T32" fmla="*/ 1991 w 3650"/>
              <a:gd name="T33" fmla="*/ 17 h 1337"/>
              <a:gd name="T34" fmla="*/ 1825 w 3650"/>
              <a:gd name="T35" fmla="*/ 0 h 1337"/>
              <a:gd name="T36" fmla="*/ 1636 w 3650"/>
              <a:gd name="T37" fmla="*/ 22 h 1337"/>
              <a:gd name="T38" fmla="*/ 1412 w 3650"/>
              <a:gd name="T39" fmla="*/ 119 h 1337"/>
              <a:gd name="T40" fmla="*/ 1233 w 3650"/>
              <a:gd name="T41" fmla="*/ 280 h 1337"/>
              <a:gd name="T42" fmla="*/ 1110 w 3650"/>
              <a:gd name="T43" fmla="*/ 488 h 1337"/>
              <a:gd name="T44" fmla="*/ 1058 w 3650"/>
              <a:gd name="T45" fmla="*/ 535 h 1337"/>
              <a:gd name="T46" fmla="*/ 919 w 3650"/>
              <a:gd name="T47" fmla="*/ 504 h 1337"/>
              <a:gd name="T48" fmla="*/ 810 w 3650"/>
              <a:gd name="T49" fmla="*/ 496 h 1337"/>
              <a:gd name="T50" fmla="*/ 686 w 3650"/>
              <a:gd name="T51" fmla="*/ 505 h 1337"/>
              <a:gd name="T52" fmla="*/ 532 w 3650"/>
              <a:gd name="T53" fmla="*/ 545 h 1337"/>
              <a:gd name="T54" fmla="*/ 389 w 3650"/>
              <a:gd name="T55" fmla="*/ 614 h 1337"/>
              <a:gd name="T56" fmla="*/ 265 w 3650"/>
              <a:gd name="T57" fmla="*/ 707 h 1337"/>
              <a:gd name="T58" fmla="*/ 161 w 3650"/>
              <a:gd name="T59" fmla="*/ 821 h 1337"/>
              <a:gd name="T60" fmla="*/ 79 w 3650"/>
              <a:gd name="T61" fmla="*/ 955 h 1337"/>
              <a:gd name="T62" fmla="*/ 25 w 3650"/>
              <a:gd name="T63" fmla="*/ 1104 h 1337"/>
              <a:gd name="T64" fmla="*/ 0 w 3650"/>
              <a:gd name="T65" fmla="*/ 1265 h 1337"/>
              <a:gd name="T66" fmla="*/ 0 w 3650"/>
              <a:gd name="T67" fmla="*/ 1322 h 1337"/>
              <a:gd name="T68" fmla="*/ 3618 w 3650"/>
              <a:gd name="T69" fmla="*/ 1337 h 1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50" h="1337">
                <a:moveTo>
                  <a:pt x="3618" y="1337"/>
                </a:moveTo>
                <a:lnTo>
                  <a:pt x="3632" y="1305"/>
                </a:lnTo>
                <a:lnTo>
                  <a:pt x="3649" y="1236"/>
                </a:lnTo>
                <a:lnTo>
                  <a:pt x="3650" y="1199"/>
                </a:lnTo>
                <a:lnTo>
                  <a:pt x="3649" y="1166"/>
                </a:lnTo>
                <a:lnTo>
                  <a:pt x="3637" y="1105"/>
                </a:lnTo>
                <a:lnTo>
                  <a:pt x="3613" y="1050"/>
                </a:lnTo>
                <a:lnTo>
                  <a:pt x="3579" y="999"/>
                </a:lnTo>
                <a:lnTo>
                  <a:pt x="3537" y="956"/>
                </a:lnTo>
                <a:lnTo>
                  <a:pt x="3487" y="923"/>
                </a:lnTo>
                <a:lnTo>
                  <a:pt x="3431" y="899"/>
                </a:lnTo>
                <a:lnTo>
                  <a:pt x="3369" y="886"/>
                </a:lnTo>
                <a:lnTo>
                  <a:pt x="3338" y="885"/>
                </a:lnTo>
                <a:lnTo>
                  <a:pt x="3337" y="885"/>
                </a:lnTo>
                <a:lnTo>
                  <a:pt x="3337" y="885"/>
                </a:lnTo>
                <a:lnTo>
                  <a:pt x="3325" y="833"/>
                </a:lnTo>
                <a:lnTo>
                  <a:pt x="3287" y="735"/>
                </a:lnTo>
                <a:lnTo>
                  <a:pt x="3233" y="644"/>
                </a:lnTo>
                <a:lnTo>
                  <a:pt x="3165" y="565"/>
                </a:lnTo>
                <a:lnTo>
                  <a:pt x="3085" y="499"/>
                </a:lnTo>
                <a:lnTo>
                  <a:pt x="2994" y="446"/>
                </a:lnTo>
                <a:lnTo>
                  <a:pt x="2895" y="409"/>
                </a:lnTo>
                <a:lnTo>
                  <a:pt x="2788" y="390"/>
                </a:lnTo>
                <a:lnTo>
                  <a:pt x="2733" y="389"/>
                </a:lnTo>
                <a:lnTo>
                  <a:pt x="2676" y="390"/>
                </a:lnTo>
                <a:lnTo>
                  <a:pt x="2565" y="411"/>
                </a:lnTo>
                <a:lnTo>
                  <a:pt x="2514" y="429"/>
                </a:lnTo>
                <a:lnTo>
                  <a:pt x="2489" y="382"/>
                </a:lnTo>
                <a:lnTo>
                  <a:pt x="2431" y="294"/>
                </a:lnTo>
                <a:lnTo>
                  <a:pt x="2361" y="216"/>
                </a:lnTo>
                <a:lnTo>
                  <a:pt x="2280" y="149"/>
                </a:lnTo>
                <a:lnTo>
                  <a:pt x="2191" y="92"/>
                </a:lnTo>
                <a:lnTo>
                  <a:pt x="2094" y="48"/>
                </a:lnTo>
                <a:lnTo>
                  <a:pt x="1991" y="17"/>
                </a:lnTo>
                <a:lnTo>
                  <a:pt x="1881" y="1"/>
                </a:lnTo>
                <a:lnTo>
                  <a:pt x="1825" y="0"/>
                </a:lnTo>
                <a:lnTo>
                  <a:pt x="1760" y="1"/>
                </a:lnTo>
                <a:lnTo>
                  <a:pt x="1636" y="22"/>
                </a:lnTo>
                <a:lnTo>
                  <a:pt x="1519" y="62"/>
                </a:lnTo>
                <a:lnTo>
                  <a:pt x="1412" y="119"/>
                </a:lnTo>
                <a:lnTo>
                  <a:pt x="1316" y="193"/>
                </a:lnTo>
                <a:lnTo>
                  <a:pt x="1233" y="280"/>
                </a:lnTo>
                <a:lnTo>
                  <a:pt x="1163" y="378"/>
                </a:lnTo>
                <a:lnTo>
                  <a:pt x="1110" y="488"/>
                </a:lnTo>
                <a:lnTo>
                  <a:pt x="1090" y="547"/>
                </a:lnTo>
                <a:lnTo>
                  <a:pt x="1058" y="535"/>
                </a:lnTo>
                <a:lnTo>
                  <a:pt x="989" y="517"/>
                </a:lnTo>
                <a:lnTo>
                  <a:pt x="919" y="504"/>
                </a:lnTo>
                <a:lnTo>
                  <a:pt x="847" y="497"/>
                </a:lnTo>
                <a:lnTo>
                  <a:pt x="810" y="496"/>
                </a:lnTo>
                <a:lnTo>
                  <a:pt x="768" y="497"/>
                </a:lnTo>
                <a:lnTo>
                  <a:pt x="686" y="505"/>
                </a:lnTo>
                <a:lnTo>
                  <a:pt x="607" y="522"/>
                </a:lnTo>
                <a:lnTo>
                  <a:pt x="532" y="545"/>
                </a:lnTo>
                <a:lnTo>
                  <a:pt x="459" y="577"/>
                </a:lnTo>
                <a:lnTo>
                  <a:pt x="389" y="614"/>
                </a:lnTo>
                <a:lnTo>
                  <a:pt x="326" y="657"/>
                </a:lnTo>
                <a:lnTo>
                  <a:pt x="265" y="707"/>
                </a:lnTo>
                <a:lnTo>
                  <a:pt x="210" y="762"/>
                </a:lnTo>
                <a:lnTo>
                  <a:pt x="161" y="821"/>
                </a:lnTo>
                <a:lnTo>
                  <a:pt x="117" y="886"/>
                </a:lnTo>
                <a:lnTo>
                  <a:pt x="79" y="955"/>
                </a:lnTo>
                <a:lnTo>
                  <a:pt x="48" y="1028"/>
                </a:lnTo>
                <a:lnTo>
                  <a:pt x="25" y="1104"/>
                </a:lnTo>
                <a:lnTo>
                  <a:pt x="9" y="1183"/>
                </a:lnTo>
                <a:lnTo>
                  <a:pt x="0" y="1265"/>
                </a:lnTo>
                <a:lnTo>
                  <a:pt x="0" y="1306"/>
                </a:lnTo>
                <a:lnTo>
                  <a:pt x="0" y="1322"/>
                </a:lnTo>
                <a:lnTo>
                  <a:pt x="0" y="1337"/>
                </a:lnTo>
                <a:lnTo>
                  <a:pt x="3618" y="1337"/>
                </a:lnTo>
                <a:close/>
              </a:path>
            </a:pathLst>
          </a:custGeom>
          <a:solidFill>
            <a:srgbClr val="87D7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25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583776" y="1744768"/>
            <a:ext cx="7655246" cy="4712476"/>
            <a:chOff x="2583776" y="1744768"/>
            <a:chExt cx="7655246" cy="4712476"/>
          </a:xfrm>
        </p:grpSpPr>
        <p:cxnSp>
          <p:nvCxnSpPr>
            <p:cNvPr id="17" name="직선 화살표 연결선 16"/>
            <p:cNvCxnSpPr/>
            <p:nvPr/>
          </p:nvCxnSpPr>
          <p:spPr>
            <a:xfrm>
              <a:off x="2664178" y="2443955"/>
              <a:ext cx="1794933" cy="71534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/>
            <p:cNvGrpSpPr/>
            <p:nvPr/>
          </p:nvGrpSpPr>
          <p:grpSpPr>
            <a:xfrm>
              <a:off x="4315884" y="2449690"/>
              <a:ext cx="3499555" cy="2506134"/>
              <a:chOff x="4225573" y="2429020"/>
              <a:chExt cx="3499555" cy="2506134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4225573" y="3251200"/>
                <a:ext cx="349955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000" dirty="0"/>
                  <a:t>적정</a:t>
                </a:r>
                <a:r>
                  <a:rPr lang="en-US" altLang="ko-KR" sz="5000" dirty="0"/>
                  <a:t>? </a:t>
                </a:r>
                <a:endParaRPr lang="ko-KR" altLang="en-US" sz="5000" dirty="0"/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4633406" y="2429020"/>
                <a:ext cx="2506134" cy="25061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9" name="직선 화살표 연결선 18"/>
            <p:cNvCxnSpPr/>
            <p:nvPr/>
          </p:nvCxnSpPr>
          <p:spPr>
            <a:xfrm flipH="1" flipV="1">
              <a:off x="6265333" y="5215467"/>
              <a:ext cx="304800" cy="124177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H="1">
              <a:off x="7382934" y="1744768"/>
              <a:ext cx="1670755" cy="126212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 flipV="1">
              <a:off x="2583776" y="4447823"/>
              <a:ext cx="1585406" cy="767644"/>
            </a:xfrm>
            <a:prstGeom prst="straightConnector1">
              <a:avLst/>
            </a:prstGeom>
            <a:ln w="762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H="1" flipV="1">
              <a:off x="7642579" y="4246217"/>
              <a:ext cx="2596443" cy="709607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회귀</a:t>
            </a:r>
            <a:r>
              <a:rPr lang="en-US" altLang="ko-KR" dirty="0"/>
              <a:t> (</a:t>
            </a:r>
            <a:r>
              <a:rPr lang="ko-KR" altLang="en-US" dirty="0"/>
              <a:t>연구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632" y="1744768"/>
            <a:ext cx="6991946" cy="704922"/>
          </a:xfrm>
        </p:spPr>
        <p:txBody>
          <a:bodyPr>
            <a:normAutofit/>
          </a:bodyPr>
          <a:lstStyle/>
          <a:p>
            <a:r>
              <a:rPr lang="en-US" altLang="ko-KR" sz="2500" dirty="0"/>
              <a:t>(</a:t>
            </a:r>
            <a:r>
              <a:rPr lang="ko-KR" altLang="en-US" sz="2500" dirty="0"/>
              <a:t>연구</a:t>
            </a:r>
            <a:r>
              <a:rPr lang="en-US" altLang="ko-KR" sz="2500" dirty="0"/>
              <a:t>1) </a:t>
            </a:r>
            <a:r>
              <a:rPr lang="ko-KR" altLang="en-US" sz="2500" dirty="0"/>
              <a:t>상권에서 카페의 수는 몇 개가 </a:t>
            </a:r>
            <a:r>
              <a:rPr lang="ko-KR" altLang="en-US" sz="2500" dirty="0">
                <a:solidFill>
                  <a:srgbClr val="FF0000"/>
                </a:solidFill>
              </a:rPr>
              <a:t>적정</a:t>
            </a:r>
            <a:r>
              <a:rPr lang="ko-KR" altLang="en-US" sz="2500" dirty="0"/>
              <a:t>한가</a:t>
            </a:r>
            <a:endParaRPr lang="en-US" altLang="ko-KR" sz="2500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48789" y="3876885"/>
            <a:ext cx="263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성장률 ↑</a:t>
            </a:r>
            <a:r>
              <a:rPr lang="en-US" altLang="ko-KR" dirty="0"/>
              <a:t>, </a:t>
            </a:r>
            <a:r>
              <a:rPr lang="ko-KR" altLang="en-US" dirty="0" err="1"/>
              <a:t>점포당매출</a:t>
            </a:r>
            <a:r>
              <a:rPr lang="ko-KR" altLang="en-US" dirty="0"/>
              <a:t>↓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39165" y="2925690"/>
            <a:ext cx="256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점포당매출</a:t>
            </a:r>
            <a:r>
              <a:rPr lang="ko-KR" altLang="en-US" dirty="0"/>
              <a:t> ↑</a:t>
            </a:r>
            <a:r>
              <a:rPr lang="en-US" altLang="ko-KR" dirty="0"/>
              <a:t>, </a:t>
            </a:r>
            <a:r>
              <a:rPr lang="ko-KR" altLang="en-US" dirty="0" err="1"/>
              <a:t>폐업률</a:t>
            </a:r>
            <a:r>
              <a:rPr lang="ko-KR" altLang="en-US" dirty="0"/>
              <a:t> ↑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23360" y="5099004"/>
            <a:ext cx="224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모범적 </a:t>
            </a:r>
            <a:r>
              <a:rPr lang="ko-KR" altLang="en-US" dirty="0" err="1"/>
              <a:t>상권사례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but </a:t>
            </a:r>
            <a:r>
              <a:rPr lang="ko-KR" altLang="en-US" dirty="0" err="1"/>
              <a:t>상권마다의</a:t>
            </a:r>
            <a:r>
              <a:rPr lang="ko-KR" altLang="en-US" dirty="0"/>
              <a:t> 특성</a:t>
            </a:r>
          </a:p>
        </p:txBody>
      </p:sp>
    </p:spTree>
    <p:extLst>
      <p:ext uri="{BB962C8B-B14F-4D97-AF65-F5344CB8AC3E}">
        <p14:creationId xmlns:p14="http://schemas.microsoft.com/office/powerpoint/2010/main" val="2521036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회귀</a:t>
            </a:r>
            <a:r>
              <a:rPr lang="en-US" altLang="ko-KR" dirty="0"/>
              <a:t> (</a:t>
            </a:r>
            <a:r>
              <a:rPr lang="ko-KR" altLang="en-US" dirty="0"/>
              <a:t>연구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5" y="2925690"/>
            <a:ext cx="10515600" cy="2880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" altLang="en-US" sz="2400" dirty="0">
                <a:sym typeface="Wingdings" panose="05000000000000000000" pitchFamily="2" charset="2"/>
              </a:rPr>
              <a:t> </a:t>
            </a:r>
            <a:r>
              <a:rPr lang="ko-KR" altLang="en-US" sz="2400" dirty="0">
                <a:sym typeface="Wingdings" panose="05000000000000000000" pitchFamily="2" charset="2"/>
              </a:rPr>
              <a:t>전수 데이터 </a:t>
            </a:r>
            <a:r>
              <a:rPr lang="en-US" altLang="ko-KR" sz="2400" dirty="0">
                <a:sym typeface="Wingdings" panose="05000000000000000000" pitchFamily="2" charset="2"/>
              </a:rPr>
              <a:t>(Data volume</a:t>
            </a:r>
            <a:r>
              <a:rPr lang="ko-KR" altLang="en-US" sz="2400" dirty="0">
                <a:sym typeface="Wingdings" panose="05000000000000000000" pitchFamily="2" charset="2"/>
              </a:rPr>
              <a:t>↑</a:t>
            </a:r>
            <a:r>
              <a:rPr lang="en-US" altLang="ko-KR" sz="2400" dirty="0">
                <a:sym typeface="Wingdings" panose="05000000000000000000" pitchFamily="2" charset="2"/>
              </a:rPr>
              <a:t>)</a:t>
            </a:r>
            <a:endParaRPr lang="en-US" altLang="ko-KR" sz="2400" dirty="0"/>
          </a:p>
          <a:p>
            <a:pPr marL="0" indent="0">
              <a:buNone/>
            </a:pPr>
            <a:r>
              <a:rPr lang="ko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sym typeface="Wingdings" panose="05000000000000000000" pitchFamily="2" charset="2"/>
              </a:rPr>
              <a:t> </a:t>
            </a:r>
            <a:r>
              <a:rPr lang="en-US" altLang="ko" sz="2400" dirty="0">
                <a:latin typeface="조선일보명조" panose="02030304000000000000" pitchFamily="18" charset="-127"/>
                <a:ea typeface="조선일보명조" panose="02030304000000000000" pitchFamily="18" charset="-127"/>
                <a:sym typeface="Wingdings" panose="05000000000000000000" pitchFamily="2" charset="2"/>
              </a:rPr>
              <a:t>‘</a:t>
            </a:r>
            <a:r>
              <a:rPr lang="ko-KR" altLang="en-US" sz="2400" dirty="0"/>
              <a:t>적정함</a:t>
            </a:r>
            <a:r>
              <a:rPr lang="en-US" altLang="ko-KR" sz="2400" dirty="0"/>
              <a:t>’</a:t>
            </a:r>
            <a:r>
              <a:rPr lang="ko-KR" altLang="en-US" sz="2400" dirty="0"/>
              <a:t>의 </a:t>
            </a:r>
            <a:r>
              <a:rPr lang="en-US" altLang="ko-KR" sz="2400" dirty="0"/>
              <a:t>Pre-</a:t>
            </a:r>
            <a:r>
              <a:rPr lang="ko-KR" altLang="en-US" sz="2400" dirty="0"/>
              <a:t>모형</a:t>
            </a:r>
            <a:r>
              <a:rPr lang="en-US" altLang="ko-KR" sz="2400" dirty="0"/>
              <a:t>? </a:t>
            </a:r>
            <a:r>
              <a:rPr lang="ko-KR" altLang="en-US" sz="2400" dirty="0"/>
              <a:t>→ 합쳐진 데이터가 가리키는 방향</a:t>
            </a:r>
            <a:endParaRPr lang="en-US" altLang="ko-KR" sz="2400" dirty="0"/>
          </a:p>
          <a:p>
            <a:pPr marL="0" indent="0">
              <a:buNone/>
            </a:pPr>
            <a:r>
              <a:rPr lang="ko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sym typeface="Wingdings" panose="05000000000000000000" pitchFamily="2" charset="2"/>
              </a:rPr>
              <a:t> </a:t>
            </a:r>
            <a:r>
              <a:rPr lang="ko-KR" altLang="en-US" sz="2400" dirty="0"/>
              <a:t>어느 </a:t>
            </a:r>
            <a:r>
              <a:rPr lang="en-US" altLang="ko-KR" sz="2400" dirty="0"/>
              <a:t>features</a:t>
            </a:r>
            <a:r>
              <a:rPr lang="ko-KR" altLang="en-US" sz="2400" dirty="0"/>
              <a:t>에 가중치를 줄지는</a:t>
            </a:r>
            <a:r>
              <a:rPr lang="en-US" altLang="ko-KR" sz="2400" dirty="0"/>
              <a:t> </a:t>
            </a:r>
            <a:r>
              <a:rPr lang="ko-KR" altLang="en-US" sz="2400" dirty="0"/>
              <a:t>모델이 학습할 것</a:t>
            </a:r>
            <a:endParaRPr lang="en-US" altLang="ko-KR" sz="2400" dirty="0"/>
          </a:p>
          <a:p>
            <a:pPr marL="0" indent="0">
              <a:buNone/>
            </a:pPr>
            <a:r>
              <a:rPr lang="ko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sym typeface="Wingdings" panose="05000000000000000000" pitchFamily="2" charset="2"/>
              </a:rPr>
              <a:t> </a:t>
            </a:r>
            <a:r>
              <a:rPr lang="en-US" altLang="ko-KR" sz="2400" dirty="0"/>
              <a:t>XGB </a:t>
            </a:r>
            <a:r>
              <a:rPr lang="en-US" altLang="ko-KR" sz="2400" dirty="0" err="1"/>
              <a:t>regressor</a:t>
            </a:r>
            <a:r>
              <a:rPr lang="en-US" altLang="ko-KR" sz="2400" dirty="0"/>
              <a:t> (*boosting – </a:t>
            </a:r>
            <a:r>
              <a:rPr lang="ko-KR" altLang="en-US" sz="2400" dirty="0"/>
              <a:t>가중치 갱신</a:t>
            </a:r>
            <a:r>
              <a:rPr lang="en-US" altLang="ko-KR" sz="2400" dirty="0"/>
              <a:t>)</a:t>
            </a:r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50632" y="1744768"/>
            <a:ext cx="6991946" cy="704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7413" indent="-427413" algn="l" defTabSz="685766" rtl="0" eaLnBrk="1" latinLnBrk="1" hangingPunct="1">
              <a:lnSpc>
                <a:spcPct val="90000"/>
              </a:lnSpc>
              <a:spcBef>
                <a:spcPts val="751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27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26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857208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2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200091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542973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857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6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/>
              <a:t>(</a:t>
            </a:r>
            <a:r>
              <a:rPr lang="ko-KR" altLang="en-US" sz="2500" dirty="0"/>
              <a:t>연구</a:t>
            </a:r>
            <a:r>
              <a:rPr lang="en-US" altLang="ko-KR" sz="2500" dirty="0"/>
              <a:t>1) </a:t>
            </a:r>
            <a:r>
              <a:rPr lang="ko-KR" altLang="en-US" sz="2500" dirty="0"/>
              <a:t>상권에서 카페의 수는 몇 개가 </a:t>
            </a:r>
            <a:r>
              <a:rPr lang="ko-KR" altLang="en-US" sz="2500" dirty="0">
                <a:solidFill>
                  <a:srgbClr val="FF0000"/>
                </a:solidFill>
              </a:rPr>
              <a:t>적정</a:t>
            </a:r>
            <a:r>
              <a:rPr lang="ko-KR" altLang="en-US" sz="2500" dirty="0"/>
              <a:t>한가</a:t>
            </a:r>
            <a:endParaRPr lang="en-US" altLang="ko-KR" sz="2500" dirty="0"/>
          </a:p>
          <a:p>
            <a:pPr marL="0" indent="0">
              <a:buFontTx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653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회귀</a:t>
            </a:r>
            <a:r>
              <a:rPr lang="en-US" altLang="ko-KR" dirty="0"/>
              <a:t> (</a:t>
            </a:r>
            <a:r>
              <a:rPr lang="ko-KR" altLang="en-US" dirty="0"/>
              <a:t>연구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026762" y="1816358"/>
            <a:ext cx="8220173" cy="4178008"/>
            <a:chOff x="1491193" y="1975590"/>
            <a:chExt cx="9151670" cy="465145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r="34" b="1359"/>
            <a:stretch/>
          </p:blipFill>
          <p:spPr>
            <a:xfrm>
              <a:off x="1491193" y="1975590"/>
              <a:ext cx="9151670" cy="46514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3331" y="6086064"/>
              <a:ext cx="2305372" cy="247685"/>
            </a:xfrm>
            <a:prstGeom prst="rect">
              <a:avLst/>
            </a:prstGeom>
          </p:spPr>
        </p:pic>
      </p:grp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2925275" y="1152869"/>
            <a:ext cx="4437549" cy="663489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상권</a:t>
            </a:r>
            <a:r>
              <a:rPr lang="en-US" altLang="ko-KR" sz="2500" dirty="0"/>
              <a:t>D = </a:t>
            </a:r>
            <a:r>
              <a:rPr lang="ko-KR" altLang="en-US" sz="2500" dirty="0" err="1">
                <a:solidFill>
                  <a:srgbClr val="00B050"/>
                </a:solidFill>
              </a:rPr>
              <a:t>발달상권</a:t>
            </a:r>
            <a:r>
              <a:rPr lang="ko-KR" altLang="en-US" sz="2500" dirty="0">
                <a:solidFill>
                  <a:srgbClr val="00B050"/>
                </a:solidFill>
              </a:rPr>
              <a:t> </a:t>
            </a:r>
            <a:r>
              <a:rPr lang="en-US" altLang="ko-KR" sz="2500" dirty="0">
                <a:solidFill>
                  <a:schemeClr val="tx1"/>
                </a:solidFill>
              </a:rPr>
              <a:t>(</a:t>
            </a:r>
            <a:r>
              <a:rPr lang="ko-KR" altLang="en-US" sz="2500" dirty="0">
                <a:solidFill>
                  <a:schemeClr val="tx1"/>
                </a:solidFill>
              </a:rPr>
              <a:t>기본</a:t>
            </a:r>
            <a:r>
              <a:rPr lang="en-US" altLang="ko-KR" sz="2500" dirty="0">
                <a:solidFill>
                  <a:schemeClr val="tx1"/>
                </a:solidFill>
              </a:rPr>
              <a:t>)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0155" y="6070862"/>
            <a:ext cx="175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</a:rPr>
              <a:t>총 </a:t>
            </a:r>
            <a:r>
              <a:rPr lang="ko-KR" altLang="en-US" dirty="0" err="1">
                <a:solidFill>
                  <a:srgbClr val="C00000"/>
                </a:solidFill>
              </a:rPr>
              <a:t>점포수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99166" y="3541587"/>
            <a:ext cx="175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</a:rPr>
              <a:t>예측 </a:t>
            </a:r>
            <a:r>
              <a:rPr lang="ko-KR" altLang="en-US" dirty="0" err="1">
                <a:solidFill>
                  <a:srgbClr val="C00000"/>
                </a:solidFill>
              </a:rPr>
              <a:t>점포수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44248" y="2494260"/>
            <a:ext cx="116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Y=X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764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회귀</a:t>
            </a:r>
            <a:r>
              <a:rPr lang="en-US" altLang="ko-KR" dirty="0"/>
              <a:t> (</a:t>
            </a:r>
            <a:r>
              <a:rPr lang="ko-KR" altLang="en-US" dirty="0"/>
              <a:t>연구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848" y="1957752"/>
            <a:ext cx="9221487" cy="4639322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329180" y="1876545"/>
            <a:ext cx="499621" cy="499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41381" y="5827947"/>
            <a:ext cx="499621" cy="499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489718" y="2139885"/>
            <a:ext cx="830035" cy="4006391"/>
          </a:xfrm>
          <a:custGeom>
            <a:avLst/>
            <a:gdLst>
              <a:gd name="connsiteX0" fmla="*/ 735767 w 830035"/>
              <a:gd name="connsiteY0" fmla="*/ 4006391 h 4006391"/>
              <a:gd name="connsiteX1" fmla="*/ 476 w 830035"/>
              <a:gd name="connsiteY1" fmla="*/ 1885360 h 4006391"/>
              <a:gd name="connsiteX2" fmla="*/ 830035 w 830035"/>
              <a:gd name="connsiteY2" fmla="*/ 0 h 400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035" h="4006391">
                <a:moveTo>
                  <a:pt x="735767" y="4006391"/>
                </a:moveTo>
                <a:cubicBezTo>
                  <a:pt x="360266" y="3279741"/>
                  <a:pt x="-15235" y="2553092"/>
                  <a:pt x="476" y="1885360"/>
                </a:cubicBezTo>
                <a:cubicBezTo>
                  <a:pt x="16187" y="1217628"/>
                  <a:pt x="666637" y="190107"/>
                  <a:pt x="83003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2925275" y="1152869"/>
            <a:ext cx="4437549" cy="663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7413" indent="-427413" algn="l" defTabSz="685766" rtl="0" eaLnBrk="1" latinLnBrk="1" hangingPunct="1">
              <a:lnSpc>
                <a:spcPct val="90000"/>
              </a:lnSpc>
              <a:spcBef>
                <a:spcPts val="751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27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26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857208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2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200091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542973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857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6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/>
              <a:t>상권</a:t>
            </a:r>
            <a:r>
              <a:rPr lang="en-US" altLang="ko-KR" sz="2500"/>
              <a:t>D = </a:t>
            </a:r>
            <a:r>
              <a:rPr lang="ko-KR" altLang="en-US" sz="2500">
                <a:solidFill>
                  <a:srgbClr val="00B050"/>
                </a:solidFill>
              </a:rPr>
              <a:t>발달상권 </a:t>
            </a:r>
            <a:r>
              <a:rPr lang="en-US" altLang="ko-KR" sz="2500">
                <a:solidFill>
                  <a:schemeClr val="tx1"/>
                </a:solidFill>
              </a:rPr>
              <a:t>(</a:t>
            </a:r>
            <a:r>
              <a:rPr lang="ko-KR" altLang="en-US" sz="2500">
                <a:solidFill>
                  <a:schemeClr val="tx1"/>
                </a:solidFill>
              </a:rPr>
              <a:t>기본</a:t>
            </a:r>
            <a:r>
              <a:rPr lang="en-US" altLang="ko-KR" sz="2500">
                <a:solidFill>
                  <a:schemeClr val="tx1"/>
                </a:solidFill>
              </a:rPr>
              <a:t>)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960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회귀</a:t>
            </a:r>
            <a:r>
              <a:rPr lang="en-US" altLang="ko-KR" dirty="0"/>
              <a:t> (</a:t>
            </a:r>
            <a:r>
              <a:rPr lang="ko-KR" altLang="en-US" dirty="0"/>
              <a:t>연구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48" y="2310040"/>
            <a:ext cx="10065138" cy="30837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205872" y="4468304"/>
            <a:ext cx="886120" cy="2262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26139" y="4720168"/>
            <a:ext cx="2611225" cy="673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458119" y="4767881"/>
            <a:ext cx="463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" altLang="en-US" dirty="0">
                <a:sym typeface="Wingdings" panose="05000000000000000000" pitchFamily="2" charset="2"/>
              </a:rPr>
              <a:t> </a:t>
            </a:r>
            <a:r>
              <a:rPr lang="en-US" altLang="ko" dirty="0">
                <a:sym typeface="Wingdings" panose="05000000000000000000" pitchFamily="2" charset="2"/>
              </a:rPr>
              <a:t>[‘</a:t>
            </a:r>
            <a:r>
              <a:rPr lang="ko-KR" altLang="en-US" dirty="0" err="1">
                <a:sym typeface="Wingdings" panose="05000000000000000000" pitchFamily="2" charset="2"/>
              </a:rPr>
              <a:t>상권</a:t>
            </a:r>
            <a:r>
              <a:rPr lang="ko-KR" altLang="en-US" dirty="0" err="1"/>
              <a:t>코드</a:t>
            </a:r>
            <a:r>
              <a:rPr lang="en-US" altLang="ko-KR" dirty="0"/>
              <a:t>’, ‘</a:t>
            </a:r>
            <a:r>
              <a:rPr lang="ko-KR" altLang="en-US" dirty="0"/>
              <a:t>분기</a:t>
            </a:r>
            <a:r>
              <a:rPr lang="en-US" altLang="ko-KR" dirty="0"/>
              <a:t>’]</a:t>
            </a:r>
            <a:r>
              <a:rPr lang="ko-KR" altLang="en-US" dirty="0"/>
              <a:t>를 입력하면 </a:t>
            </a:r>
            <a:endParaRPr lang="en-US" altLang="ko-KR" dirty="0"/>
          </a:p>
          <a:p>
            <a:r>
              <a:rPr lang="ko-KR" altLang="en-US" dirty="0"/>
              <a:t>실제 점포 수와 예측 점포 수를 반환</a:t>
            </a: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2925275" y="1152869"/>
            <a:ext cx="4437549" cy="663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7413" indent="-427413" algn="l" defTabSz="685766" rtl="0" eaLnBrk="1" latinLnBrk="1" hangingPunct="1">
              <a:lnSpc>
                <a:spcPct val="90000"/>
              </a:lnSpc>
              <a:spcBef>
                <a:spcPts val="751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27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26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857208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2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200091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542973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857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6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/>
              <a:t>상권</a:t>
            </a:r>
            <a:r>
              <a:rPr lang="en-US" altLang="ko-KR" sz="2500"/>
              <a:t>D = </a:t>
            </a:r>
            <a:r>
              <a:rPr lang="ko-KR" altLang="en-US" sz="2500">
                <a:solidFill>
                  <a:srgbClr val="00B050"/>
                </a:solidFill>
              </a:rPr>
              <a:t>발달상권 </a:t>
            </a:r>
            <a:r>
              <a:rPr lang="en-US" altLang="ko-KR" sz="2500">
                <a:solidFill>
                  <a:schemeClr val="tx1"/>
                </a:solidFill>
              </a:rPr>
              <a:t>(</a:t>
            </a:r>
            <a:r>
              <a:rPr lang="ko-KR" altLang="en-US" sz="2500">
                <a:solidFill>
                  <a:schemeClr val="tx1"/>
                </a:solidFill>
              </a:rPr>
              <a:t>기본</a:t>
            </a:r>
            <a:r>
              <a:rPr lang="en-US" altLang="ko-KR" sz="2500">
                <a:solidFill>
                  <a:schemeClr val="tx1"/>
                </a:solidFill>
              </a:rPr>
              <a:t>)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119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회귀</a:t>
            </a:r>
            <a:r>
              <a:rPr lang="en-US" altLang="ko-KR" dirty="0"/>
              <a:t> (</a:t>
            </a:r>
            <a:r>
              <a:rPr lang="ko-KR" altLang="en-US" dirty="0"/>
              <a:t>연구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25276" y="1152869"/>
            <a:ext cx="3498130" cy="663489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상권</a:t>
            </a:r>
            <a:r>
              <a:rPr lang="en-US" altLang="ko-KR" sz="2500" dirty="0"/>
              <a:t>D = </a:t>
            </a:r>
            <a:r>
              <a:rPr lang="ko-KR" altLang="en-US" sz="2500" dirty="0" err="1">
                <a:solidFill>
                  <a:srgbClr val="00B050"/>
                </a:solidFill>
              </a:rPr>
              <a:t>발달상권</a:t>
            </a:r>
            <a:endParaRPr lang="ko-KR" altLang="en-US" sz="2500" dirty="0">
              <a:solidFill>
                <a:srgbClr val="00B050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71013" y="1628214"/>
            <a:ext cx="9531208" cy="4977926"/>
            <a:chOff x="1302988" y="1665922"/>
            <a:chExt cx="9531208" cy="4977926"/>
          </a:xfrm>
        </p:grpSpPr>
        <p:grpSp>
          <p:nvGrpSpPr>
            <p:cNvPr id="16" name="그룹 15"/>
            <p:cNvGrpSpPr/>
            <p:nvPr/>
          </p:nvGrpSpPr>
          <p:grpSpPr>
            <a:xfrm>
              <a:off x="1302988" y="1665922"/>
              <a:ext cx="9531208" cy="4896533"/>
              <a:chOff x="1302988" y="1747315"/>
              <a:chExt cx="9531208" cy="4896533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302988" y="1747315"/>
                <a:ext cx="9531208" cy="4896533"/>
                <a:chOff x="1205922" y="1862469"/>
                <a:chExt cx="9531208" cy="4896533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05922" y="1862469"/>
                  <a:ext cx="9459645" cy="4896533"/>
                </a:xfrm>
                <a:prstGeom prst="rect">
                  <a:avLst/>
                </a:prstGeom>
              </p:spPr>
            </p:pic>
            <p:sp>
              <p:nvSpPr>
                <p:cNvPr id="7" name="직사각형 6"/>
                <p:cNvSpPr/>
                <p:nvPr/>
              </p:nvSpPr>
              <p:spPr>
                <a:xfrm>
                  <a:off x="9681328" y="6523348"/>
                  <a:ext cx="1055802" cy="2356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" name="직사각형 8"/>
              <p:cNvSpPr/>
              <p:nvPr/>
            </p:nvSpPr>
            <p:spPr>
              <a:xfrm>
                <a:off x="5467546" y="1747315"/>
                <a:ext cx="1536569" cy="2040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121031" y="6268825"/>
                <a:ext cx="8465270" cy="375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2925276" y="2832694"/>
              <a:ext cx="16308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Overfitting</a:t>
              </a:r>
              <a:endParaRPr lang="ko-KR" altLang="en-US" sz="2000" dirty="0"/>
            </a:p>
          </p:txBody>
        </p:sp>
        <p:sp>
          <p:nvSpPr>
            <p:cNvPr id="12" name="직사각형 11"/>
            <p:cNvSpPr/>
            <p:nvPr/>
          </p:nvSpPr>
          <p:spPr>
            <a:xfrm rot="16200000" flipV="1">
              <a:off x="805868" y="3960610"/>
              <a:ext cx="1536569" cy="1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602971" y="6439815"/>
              <a:ext cx="1536569" cy="204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27467" y="6274516"/>
              <a:ext cx="5875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‘</a:t>
              </a:r>
              <a:r>
                <a:rPr lang="ko-KR" altLang="en-US" dirty="0" err="1"/>
                <a:t>상권코드</a:t>
              </a:r>
              <a:r>
                <a:rPr lang="en-US" altLang="ko-KR" dirty="0"/>
                <a:t>’</a:t>
              </a:r>
              <a:r>
                <a:rPr lang="ko-KR" altLang="en-US" dirty="0"/>
                <a:t>별 </a:t>
              </a:r>
              <a:r>
                <a:rPr lang="en-US" altLang="ko-KR" dirty="0"/>
                <a:t>‘</a:t>
              </a:r>
              <a:r>
                <a:rPr lang="ko-KR" altLang="en-US" dirty="0"/>
                <a:t>분기</a:t>
              </a:r>
              <a:r>
                <a:rPr lang="en-US" altLang="ko-KR" dirty="0"/>
                <a:t>’</a:t>
              </a:r>
              <a:r>
                <a:rPr lang="ko-KR" altLang="en-US" dirty="0"/>
                <a:t>에 따른 실제점포수와 예측점포수의 </a:t>
              </a:r>
              <a:r>
                <a:rPr lang="en-US" altLang="ko-KR" dirty="0"/>
                <a:t>‘</a:t>
              </a:r>
              <a:r>
                <a:rPr lang="ko-KR" altLang="en-US" dirty="0">
                  <a:solidFill>
                    <a:srgbClr val="C00000"/>
                  </a:solidFill>
                </a:rPr>
                <a:t>평균</a:t>
              </a:r>
              <a:r>
                <a:rPr lang="en-US" altLang="ko-KR" dirty="0"/>
                <a:t>’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2745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20"/>
          <p:cNvGrpSpPr/>
          <p:nvPr/>
        </p:nvGrpSpPr>
        <p:grpSpPr>
          <a:xfrm>
            <a:off x="4204822" y="1166868"/>
            <a:ext cx="3452650" cy="5274326"/>
            <a:chOff x="0" y="0"/>
            <a:chExt cx="2872852" cy="4388617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20000"/>
                  <a:lumOff val="80000"/>
                </a:schemeClr>
              </a:gs>
              <a:gs pos="8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50" name="Group 21"/>
            <p:cNvGrpSpPr/>
            <p:nvPr/>
          </p:nvGrpSpPr>
          <p:grpSpPr>
            <a:xfrm>
              <a:off x="809438" y="3249281"/>
              <a:ext cx="1251627" cy="1139336"/>
              <a:chOff x="-6697" y="18341"/>
              <a:chExt cx="1251626" cy="1139336"/>
            </a:xfrm>
            <a:grpFill/>
          </p:grpSpPr>
          <p:sp>
            <p:nvSpPr>
              <p:cNvPr id="77" name="Shape 1076"/>
              <p:cNvSpPr/>
              <p:nvPr/>
            </p:nvSpPr>
            <p:spPr>
              <a:xfrm>
                <a:off x="-6697" y="18341"/>
                <a:ext cx="1251626" cy="2239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2" h="19746" extrusionOk="0">
                    <a:moveTo>
                      <a:pt x="0" y="0"/>
                    </a:moveTo>
                    <a:cubicBezTo>
                      <a:pt x="638" y="9058"/>
                      <a:pt x="2602" y="14632"/>
                      <a:pt x="4516" y="16258"/>
                    </a:cubicBezTo>
                    <a:cubicBezTo>
                      <a:pt x="9082" y="21600"/>
                      <a:pt x="13942" y="20671"/>
                      <a:pt x="18409" y="14400"/>
                    </a:cubicBezTo>
                    <a:cubicBezTo>
                      <a:pt x="19342" y="13006"/>
                      <a:pt x="20324" y="11381"/>
                      <a:pt x="20864" y="7432"/>
                    </a:cubicBezTo>
                    <a:cubicBezTo>
                      <a:pt x="21158" y="6271"/>
                      <a:pt x="21600" y="1161"/>
                      <a:pt x="21256" y="929"/>
                    </a:cubicBezTo>
                    <a:cubicBezTo>
                      <a:pt x="18851" y="10219"/>
                      <a:pt x="15709" y="13471"/>
                      <a:pt x="12665" y="14400"/>
                    </a:cubicBezTo>
                    <a:cubicBezTo>
                      <a:pt x="9229" y="14865"/>
                      <a:pt x="5645" y="13935"/>
                      <a:pt x="2504" y="6968"/>
                    </a:cubicBezTo>
                    <a:cubicBezTo>
                      <a:pt x="1620" y="5110"/>
                      <a:pt x="785" y="2787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1pPr>
                <a:lvl2pPr marL="0" marR="0" indent="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2pPr>
                <a:lvl3pPr marL="0" marR="0" indent="914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3pPr>
                <a:lvl4pPr marL="0" marR="0" indent="1371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4pPr>
                <a:lvl5pPr marL="0" marR="0" indent="18288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5pPr>
                <a:lvl6pPr marL="0" marR="0" indent="22860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6pPr>
                <a:lvl7pPr marL="0" marR="0" indent="2743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7pPr>
                <a:lvl8pPr marL="0" marR="0" indent="3200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8pPr>
                <a:lvl9pPr marL="0" marR="0" indent="3657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9pPr>
              </a:lstStyle>
              <a:p>
                <a:pPr>
                  <a:defRPr sz="2400"/>
                </a:pPr>
                <a:endParaRPr/>
              </a:p>
            </p:txBody>
          </p:sp>
          <p:sp>
            <p:nvSpPr>
              <p:cNvPr id="78" name="Shape 1077"/>
              <p:cNvSpPr/>
              <p:nvPr/>
            </p:nvSpPr>
            <p:spPr>
              <a:xfrm>
                <a:off x="322446" y="923676"/>
                <a:ext cx="652363" cy="2295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490" extrusionOk="0">
                    <a:moveTo>
                      <a:pt x="21600" y="1059"/>
                    </a:moveTo>
                    <a:cubicBezTo>
                      <a:pt x="20078" y="6141"/>
                      <a:pt x="18555" y="11012"/>
                      <a:pt x="17033" y="16094"/>
                    </a:cubicBezTo>
                    <a:cubicBezTo>
                      <a:pt x="15320" y="17365"/>
                      <a:pt x="8849" y="21600"/>
                      <a:pt x="3711" y="14400"/>
                    </a:cubicBezTo>
                    <a:cubicBezTo>
                      <a:pt x="2474" y="9529"/>
                      <a:pt x="1237" y="4871"/>
                      <a:pt x="0" y="0"/>
                    </a:cubicBezTo>
                    <a:cubicBezTo>
                      <a:pt x="7803" y="9106"/>
                      <a:pt x="20078" y="2541"/>
                      <a:pt x="21600" y="1059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1pPr>
                <a:lvl2pPr marL="0" marR="0" indent="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2pPr>
                <a:lvl3pPr marL="0" marR="0" indent="914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3pPr>
                <a:lvl4pPr marL="0" marR="0" indent="1371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4pPr>
                <a:lvl5pPr marL="0" marR="0" indent="18288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5pPr>
                <a:lvl6pPr marL="0" marR="0" indent="22860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6pPr>
                <a:lvl7pPr marL="0" marR="0" indent="2743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7pPr>
                <a:lvl8pPr marL="0" marR="0" indent="3200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8pPr>
                <a:lvl9pPr marL="0" marR="0" indent="3657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9pPr>
              </a:lstStyle>
              <a:p>
                <a:pPr>
                  <a:defRPr sz="2400"/>
                </a:pPr>
                <a:endParaRPr/>
              </a:p>
            </p:txBody>
          </p:sp>
          <p:grpSp>
            <p:nvGrpSpPr>
              <p:cNvPr id="79" name="Group 86"/>
              <p:cNvGrpSpPr/>
              <p:nvPr/>
            </p:nvGrpSpPr>
            <p:grpSpPr>
              <a:xfrm>
                <a:off x="8955" y="105364"/>
                <a:ext cx="1227097" cy="1052313"/>
                <a:chOff x="-1" y="-1"/>
                <a:chExt cx="1227095" cy="1052313"/>
              </a:xfrm>
              <a:grpFill/>
            </p:grpSpPr>
            <p:sp>
              <p:nvSpPr>
                <p:cNvPr id="82" name="Shape 1078"/>
                <p:cNvSpPr/>
                <p:nvPr/>
              </p:nvSpPr>
              <p:spPr>
                <a:xfrm>
                  <a:off x="301547" y="804627"/>
                  <a:ext cx="677740" cy="2476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142" y="2298"/>
                      </a:moveTo>
                      <a:cubicBezTo>
                        <a:pt x="20959" y="2068"/>
                        <a:pt x="20959" y="2068"/>
                        <a:pt x="20959" y="2068"/>
                      </a:cubicBezTo>
                      <a:cubicBezTo>
                        <a:pt x="19495" y="7583"/>
                        <a:pt x="18031" y="12868"/>
                        <a:pt x="16566" y="18383"/>
                      </a:cubicBezTo>
                      <a:cubicBezTo>
                        <a:pt x="16749" y="18613"/>
                        <a:pt x="16749" y="18613"/>
                        <a:pt x="16749" y="18613"/>
                      </a:cubicBezTo>
                      <a:cubicBezTo>
                        <a:pt x="16658" y="18153"/>
                        <a:pt x="16658" y="18153"/>
                        <a:pt x="16658" y="18153"/>
                      </a:cubicBezTo>
                      <a:cubicBezTo>
                        <a:pt x="15742" y="19072"/>
                        <a:pt x="13363" y="20911"/>
                        <a:pt x="10525" y="20911"/>
                      </a:cubicBezTo>
                      <a:cubicBezTo>
                        <a:pt x="8420" y="20911"/>
                        <a:pt x="6132" y="19762"/>
                        <a:pt x="4027" y="16545"/>
                      </a:cubicBezTo>
                      <a:cubicBezTo>
                        <a:pt x="3936" y="16774"/>
                        <a:pt x="3936" y="16774"/>
                        <a:pt x="3936" y="16774"/>
                      </a:cubicBezTo>
                      <a:cubicBezTo>
                        <a:pt x="4119" y="16545"/>
                        <a:pt x="4119" y="16545"/>
                        <a:pt x="4119" y="16545"/>
                      </a:cubicBezTo>
                      <a:cubicBezTo>
                        <a:pt x="2929" y="11489"/>
                        <a:pt x="1739" y="6204"/>
                        <a:pt x="549" y="919"/>
                      </a:cubicBezTo>
                      <a:cubicBezTo>
                        <a:pt x="366" y="1149"/>
                        <a:pt x="366" y="1149"/>
                        <a:pt x="366" y="1149"/>
                      </a:cubicBezTo>
                      <a:cubicBezTo>
                        <a:pt x="275" y="1379"/>
                        <a:pt x="275" y="1379"/>
                        <a:pt x="275" y="1379"/>
                      </a:cubicBezTo>
                      <a:cubicBezTo>
                        <a:pt x="3295" y="5515"/>
                        <a:pt x="6956" y="6664"/>
                        <a:pt x="10342" y="6664"/>
                      </a:cubicBezTo>
                      <a:cubicBezTo>
                        <a:pt x="12997" y="6664"/>
                        <a:pt x="15468" y="5974"/>
                        <a:pt x="17390" y="5055"/>
                      </a:cubicBezTo>
                      <a:cubicBezTo>
                        <a:pt x="18397" y="4596"/>
                        <a:pt x="19220" y="4136"/>
                        <a:pt x="19861" y="3677"/>
                      </a:cubicBezTo>
                      <a:cubicBezTo>
                        <a:pt x="20502" y="3217"/>
                        <a:pt x="20959" y="2987"/>
                        <a:pt x="21142" y="2757"/>
                      </a:cubicBezTo>
                      <a:cubicBezTo>
                        <a:pt x="21142" y="2298"/>
                        <a:pt x="21142" y="2298"/>
                        <a:pt x="21142" y="2298"/>
                      </a:cubicBezTo>
                      <a:cubicBezTo>
                        <a:pt x="20959" y="2068"/>
                        <a:pt x="20959" y="2068"/>
                        <a:pt x="20959" y="2068"/>
                      </a:cubicBezTo>
                      <a:cubicBezTo>
                        <a:pt x="21142" y="2298"/>
                        <a:pt x="21142" y="2298"/>
                        <a:pt x="21142" y="2298"/>
                      </a:cubicBezTo>
                      <a:cubicBezTo>
                        <a:pt x="21051" y="1838"/>
                        <a:pt x="21051" y="1838"/>
                        <a:pt x="21051" y="1838"/>
                      </a:cubicBezTo>
                      <a:cubicBezTo>
                        <a:pt x="20868" y="2068"/>
                        <a:pt x="20410" y="2528"/>
                        <a:pt x="19769" y="2987"/>
                      </a:cubicBezTo>
                      <a:cubicBezTo>
                        <a:pt x="17847" y="4136"/>
                        <a:pt x="14278" y="5745"/>
                        <a:pt x="10342" y="5745"/>
                      </a:cubicBezTo>
                      <a:cubicBezTo>
                        <a:pt x="7047" y="5974"/>
                        <a:pt x="3386" y="4596"/>
                        <a:pt x="458" y="68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75" y="1379"/>
                        <a:pt x="275" y="1379"/>
                        <a:pt x="275" y="1379"/>
                      </a:cubicBezTo>
                      <a:cubicBezTo>
                        <a:pt x="1464" y="6664"/>
                        <a:pt x="2654" y="11719"/>
                        <a:pt x="3844" y="17004"/>
                      </a:cubicBezTo>
                      <a:cubicBezTo>
                        <a:pt x="3844" y="17234"/>
                        <a:pt x="3844" y="17234"/>
                        <a:pt x="3844" y="17234"/>
                      </a:cubicBezTo>
                      <a:cubicBezTo>
                        <a:pt x="3844" y="17234"/>
                        <a:pt x="3844" y="17234"/>
                        <a:pt x="3844" y="17234"/>
                      </a:cubicBezTo>
                      <a:cubicBezTo>
                        <a:pt x="6041" y="20681"/>
                        <a:pt x="8420" y="21600"/>
                        <a:pt x="10525" y="21600"/>
                      </a:cubicBezTo>
                      <a:cubicBezTo>
                        <a:pt x="13363" y="21600"/>
                        <a:pt x="15834" y="19762"/>
                        <a:pt x="16749" y="19072"/>
                      </a:cubicBezTo>
                      <a:cubicBezTo>
                        <a:pt x="16841" y="19072"/>
                        <a:pt x="16841" y="19072"/>
                        <a:pt x="16841" y="19072"/>
                      </a:cubicBezTo>
                      <a:cubicBezTo>
                        <a:pt x="16841" y="18843"/>
                        <a:pt x="16841" y="18843"/>
                        <a:pt x="16841" y="18843"/>
                      </a:cubicBezTo>
                      <a:cubicBezTo>
                        <a:pt x="18305" y="13328"/>
                        <a:pt x="19769" y="8043"/>
                        <a:pt x="21234" y="2528"/>
                      </a:cubicBezTo>
                      <a:cubicBezTo>
                        <a:pt x="21600" y="1379"/>
                        <a:pt x="21600" y="1379"/>
                        <a:pt x="21600" y="1379"/>
                      </a:cubicBezTo>
                      <a:cubicBezTo>
                        <a:pt x="21051" y="1838"/>
                        <a:pt x="21051" y="1838"/>
                        <a:pt x="21051" y="1838"/>
                      </a:cubicBezTo>
                      <a:lnTo>
                        <a:pt x="21142" y="2298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defRPr>
                  </a:lvl1pPr>
                  <a:lvl2pPr marL="0" marR="0" indent="4572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defRPr>
                  </a:lvl2pPr>
                  <a:lvl3pPr marL="0" marR="0" indent="9144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defRPr>
                  </a:lvl3pPr>
                  <a:lvl4pPr marL="0" marR="0" indent="13716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defRPr>
                  </a:lvl4pPr>
                  <a:lvl5pPr marL="0" marR="0" indent="18288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defRPr>
                  </a:lvl5pPr>
                  <a:lvl6pPr marL="0" marR="0" indent="22860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defRPr>
                  </a:lvl6pPr>
                  <a:lvl7pPr marL="0" marR="0" indent="27432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defRPr>
                  </a:lvl7pPr>
                  <a:lvl8pPr marL="0" marR="0" indent="32004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defRPr>
                  </a:lvl8pPr>
                  <a:lvl9pPr marL="0" marR="0" indent="36576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defRPr>
                  </a:lvl9pPr>
                </a:lstStyle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83" name="Shape 1079"/>
                <p:cNvSpPr/>
                <p:nvPr/>
              </p:nvSpPr>
              <p:spPr>
                <a:xfrm>
                  <a:off x="-1" y="-1"/>
                  <a:ext cx="1227095" cy="8730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841" y="260"/>
                      </a:moveTo>
                      <a:cubicBezTo>
                        <a:pt x="20942" y="846"/>
                        <a:pt x="20993" y="1366"/>
                        <a:pt x="21044" y="1952"/>
                      </a:cubicBezTo>
                      <a:cubicBezTo>
                        <a:pt x="21246" y="2017"/>
                        <a:pt x="21398" y="2082"/>
                        <a:pt x="21600" y="2212"/>
                      </a:cubicBezTo>
                      <a:cubicBezTo>
                        <a:pt x="21600" y="2537"/>
                        <a:pt x="21600" y="2863"/>
                        <a:pt x="21600" y="3253"/>
                      </a:cubicBezTo>
                      <a:cubicBezTo>
                        <a:pt x="21398" y="3318"/>
                        <a:pt x="21246" y="3448"/>
                        <a:pt x="21044" y="3513"/>
                      </a:cubicBezTo>
                      <a:cubicBezTo>
                        <a:pt x="20993" y="4164"/>
                        <a:pt x="20942" y="4814"/>
                        <a:pt x="20892" y="5465"/>
                      </a:cubicBezTo>
                      <a:cubicBezTo>
                        <a:pt x="21044" y="5465"/>
                        <a:pt x="21145" y="5530"/>
                        <a:pt x="21296" y="5530"/>
                      </a:cubicBezTo>
                      <a:cubicBezTo>
                        <a:pt x="21296" y="6116"/>
                        <a:pt x="21246" y="6636"/>
                        <a:pt x="21246" y="7157"/>
                      </a:cubicBezTo>
                      <a:cubicBezTo>
                        <a:pt x="21094" y="7352"/>
                        <a:pt x="20942" y="7547"/>
                        <a:pt x="20791" y="7742"/>
                      </a:cubicBezTo>
                      <a:cubicBezTo>
                        <a:pt x="20841" y="8002"/>
                        <a:pt x="20892" y="8328"/>
                        <a:pt x="20892" y="8588"/>
                      </a:cubicBezTo>
                      <a:cubicBezTo>
                        <a:pt x="21094" y="8848"/>
                        <a:pt x="21347" y="9108"/>
                        <a:pt x="21549" y="9369"/>
                      </a:cubicBezTo>
                      <a:cubicBezTo>
                        <a:pt x="21499" y="9629"/>
                        <a:pt x="21499" y="9889"/>
                        <a:pt x="21499" y="10149"/>
                      </a:cubicBezTo>
                      <a:cubicBezTo>
                        <a:pt x="21347" y="10345"/>
                        <a:pt x="21195" y="10540"/>
                        <a:pt x="21044" y="10800"/>
                      </a:cubicBezTo>
                      <a:cubicBezTo>
                        <a:pt x="20993" y="10865"/>
                        <a:pt x="20942" y="10995"/>
                        <a:pt x="20892" y="11125"/>
                      </a:cubicBezTo>
                      <a:cubicBezTo>
                        <a:pt x="20841" y="11320"/>
                        <a:pt x="20791" y="11516"/>
                        <a:pt x="20740" y="11711"/>
                      </a:cubicBezTo>
                      <a:cubicBezTo>
                        <a:pt x="20740" y="11971"/>
                        <a:pt x="20791" y="12166"/>
                        <a:pt x="20791" y="12427"/>
                      </a:cubicBezTo>
                      <a:cubicBezTo>
                        <a:pt x="20892" y="12622"/>
                        <a:pt x="20993" y="12817"/>
                        <a:pt x="21094" y="13012"/>
                      </a:cubicBezTo>
                      <a:cubicBezTo>
                        <a:pt x="21094" y="13402"/>
                        <a:pt x="21044" y="13858"/>
                        <a:pt x="20993" y="14248"/>
                      </a:cubicBezTo>
                      <a:cubicBezTo>
                        <a:pt x="19931" y="16135"/>
                        <a:pt x="18868" y="18022"/>
                        <a:pt x="17756" y="19908"/>
                      </a:cubicBezTo>
                      <a:cubicBezTo>
                        <a:pt x="17503" y="20039"/>
                        <a:pt x="17300" y="20169"/>
                        <a:pt x="17047" y="20364"/>
                      </a:cubicBezTo>
                      <a:cubicBezTo>
                        <a:pt x="16440" y="20559"/>
                        <a:pt x="15833" y="20819"/>
                        <a:pt x="15226" y="21080"/>
                      </a:cubicBezTo>
                      <a:cubicBezTo>
                        <a:pt x="14113" y="21275"/>
                        <a:pt x="13000" y="21405"/>
                        <a:pt x="11888" y="21600"/>
                      </a:cubicBezTo>
                      <a:cubicBezTo>
                        <a:pt x="11230" y="21535"/>
                        <a:pt x="10522" y="21470"/>
                        <a:pt x="9864" y="21470"/>
                      </a:cubicBezTo>
                      <a:cubicBezTo>
                        <a:pt x="9308" y="21405"/>
                        <a:pt x="8751" y="21405"/>
                        <a:pt x="8195" y="21405"/>
                      </a:cubicBezTo>
                      <a:cubicBezTo>
                        <a:pt x="7487" y="21145"/>
                        <a:pt x="6728" y="20949"/>
                        <a:pt x="6020" y="20689"/>
                      </a:cubicBezTo>
                      <a:cubicBezTo>
                        <a:pt x="5817" y="20494"/>
                        <a:pt x="5564" y="20234"/>
                        <a:pt x="5311" y="19973"/>
                      </a:cubicBezTo>
                      <a:cubicBezTo>
                        <a:pt x="4704" y="19453"/>
                        <a:pt x="4097" y="18867"/>
                        <a:pt x="3440" y="18347"/>
                      </a:cubicBezTo>
                      <a:cubicBezTo>
                        <a:pt x="2479" y="16981"/>
                        <a:pt x="1467" y="15549"/>
                        <a:pt x="506" y="14183"/>
                      </a:cubicBezTo>
                      <a:cubicBezTo>
                        <a:pt x="506" y="13858"/>
                        <a:pt x="506" y="13533"/>
                        <a:pt x="506" y="13207"/>
                      </a:cubicBezTo>
                      <a:cubicBezTo>
                        <a:pt x="658" y="13207"/>
                        <a:pt x="860" y="13207"/>
                        <a:pt x="1012" y="13207"/>
                      </a:cubicBezTo>
                      <a:cubicBezTo>
                        <a:pt x="911" y="12947"/>
                        <a:pt x="809" y="12622"/>
                        <a:pt x="759" y="12296"/>
                      </a:cubicBezTo>
                      <a:cubicBezTo>
                        <a:pt x="506" y="11711"/>
                        <a:pt x="304" y="11125"/>
                        <a:pt x="51" y="10540"/>
                      </a:cubicBezTo>
                      <a:cubicBezTo>
                        <a:pt x="51" y="10345"/>
                        <a:pt x="51" y="10149"/>
                        <a:pt x="51" y="9954"/>
                      </a:cubicBezTo>
                      <a:cubicBezTo>
                        <a:pt x="354" y="9629"/>
                        <a:pt x="658" y="9304"/>
                        <a:pt x="961" y="8978"/>
                      </a:cubicBezTo>
                      <a:cubicBezTo>
                        <a:pt x="708" y="8393"/>
                        <a:pt x="455" y="7872"/>
                        <a:pt x="152" y="7287"/>
                      </a:cubicBezTo>
                      <a:cubicBezTo>
                        <a:pt x="152" y="7222"/>
                        <a:pt x="152" y="7092"/>
                        <a:pt x="101" y="7027"/>
                      </a:cubicBezTo>
                      <a:cubicBezTo>
                        <a:pt x="405" y="6571"/>
                        <a:pt x="658" y="6116"/>
                        <a:pt x="911" y="5595"/>
                      </a:cubicBezTo>
                      <a:cubicBezTo>
                        <a:pt x="860" y="5335"/>
                        <a:pt x="759" y="5075"/>
                        <a:pt x="708" y="4749"/>
                      </a:cubicBezTo>
                      <a:cubicBezTo>
                        <a:pt x="506" y="4489"/>
                        <a:pt x="354" y="4164"/>
                        <a:pt x="152" y="3904"/>
                      </a:cubicBezTo>
                      <a:cubicBezTo>
                        <a:pt x="101" y="3708"/>
                        <a:pt x="51" y="3448"/>
                        <a:pt x="0" y="3253"/>
                      </a:cubicBezTo>
                      <a:cubicBezTo>
                        <a:pt x="253" y="2863"/>
                        <a:pt x="455" y="2472"/>
                        <a:pt x="708" y="2147"/>
                      </a:cubicBezTo>
                      <a:cubicBezTo>
                        <a:pt x="658" y="1757"/>
                        <a:pt x="658" y="1431"/>
                        <a:pt x="658" y="1106"/>
                      </a:cubicBezTo>
                      <a:cubicBezTo>
                        <a:pt x="556" y="911"/>
                        <a:pt x="506" y="781"/>
                        <a:pt x="405" y="586"/>
                      </a:cubicBezTo>
                      <a:cubicBezTo>
                        <a:pt x="405" y="390"/>
                        <a:pt x="455" y="195"/>
                        <a:pt x="455" y="65"/>
                      </a:cubicBezTo>
                      <a:cubicBezTo>
                        <a:pt x="607" y="0"/>
                        <a:pt x="759" y="0"/>
                        <a:pt x="860" y="0"/>
                      </a:cubicBezTo>
                      <a:cubicBezTo>
                        <a:pt x="1518" y="520"/>
                        <a:pt x="2175" y="1106"/>
                        <a:pt x="2782" y="1627"/>
                      </a:cubicBezTo>
                      <a:cubicBezTo>
                        <a:pt x="6374" y="3578"/>
                        <a:pt x="15226" y="4684"/>
                        <a:pt x="20841" y="26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defRPr>
                  </a:lvl1pPr>
                  <a:lvl2pPr marL="0" marR="0" indent="4572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defRPr>
                  </a:lvl2pPr>
                  <a:lvl3pPr marL="0" marR="0" indent="9144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defRPr>
                  </a:lvl3pPr>
                  <a:lvl4pPr marL="0" marR="0" indent="13716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defRPr>
                  </a:lvl4pPr>
                  <a:lvl5pPr marL="0" marR="0" indent="18288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defRPr>
                  </a:lvl5pPr>
                  <a:lvl6pPr marL="0" marR="0" indent="22860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defRPr>
                  </a:lvl6pPr>
                  <a:lvl7pPr marL="0" marR="0" indent="27432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defRPr>
                  </a:lvl7pPr>
                  <a:lvl8pPr marL="0" marR="0" indent="32004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defRPr>
                  </a:lvl8pPr>
                  <a:lvl9pPr marL="0" marR="0" indent="36576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defRPr>
                  </a:lvl9pPr>
                </a:lstStyle>
                <a:p>
                  <a:pPr>
                    <a:defRPr sz="2400"/>
                  </a:pPr>
                  <a:endParaRPr/>
                </a:p>
              </p:txBody>
            </p:sp>
          </p:grpSp>
          <p:sp>
            <p:nvSpPr>
              <p:cNvPr id="80" name="Shape 1081"/>
              <p:cNvSpPr/>
              <p:nvPr/>
            </p:nvSpPr>
            <p:spPr>
              <a:xfrm>
                <a:off x="25377" y="119052"/>
                <a:ext cx="1139019" cy="825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655" y="21600"/>
                    </a:moveTo>
                    <a:cubicBezTo>
                      <a:pt x="15600" y="21325"/>
                      <a:pt x="15982" y="21394"/>
                      <a:pt x="15873" y="21118"/>
                    </a:cubicBezTo>
                    <a:cubicBezTo>
                      <a:pt x="14236" y="21050"/>
                      <a:pt x="12600" y="21050"/>
                      <a:pt x="11018" y="21050"/>
                    </a:cubicBezTo>
                    <a:cubicBezTo>
                      <a:pt x="11018" y="20912"/>
                      <a:pt x="11018" y="20843"/>
                      <a:pt x="11018" y="20775"/>
                    </a:cubicBezTo>
                    <a:cubicBezTo>
                      <a:pt x="12218" y="20706"/>
                      <a:pt x="13473" y="20706"/>
                      <a:pt x="14673" y="20637"/>
                    </a:cubicBezTo>
                    <a:cubicBezTo>
                      <a:pt x="15327" y="20499"/>
                      <a:pt x="15927" y="20362"/>
                      <a:pt x="16527" y="20155"/>
                    </a:cubicBezTo>
                    <a:cubicBezTo>
                      <a:pt x="16855" y="20087"/>
                      <a:pt x="17182" y="20087"/>
                      <a:pt x="17509" y="20018"/>
                    </a:cubicBezTo>
                    <a:cubicBezTo>
                      <a:pt x="18218" y="19399"/>
                      <a:pt x="18873" y="18848"/>
                      <a:pt x="19527" y="18298"/>
                    </a:cubicBezTo>
                    <a:cubicBezTo>
                      <a:pt x="19527" y="18229"/>
                      <a:pt x="19473" y="18161"/>
                      <a:pt x="19473" y="18023"/>
                    </a:cubicBezTo>
                    <a:cubicBezTo>
                      <a:pt x="18164" y="18161"/>
                      <a:pt x="16855" y="18298"/>
                      <a:pt x="15600" y="18436"/>
                    </a:cubicBezTo>
                    <a:cubicBezTo>
                      <a:pt x="15109" y="18573"/>
                      <a:pt x="14673" y="18642"/>
                      <a:pt x="14182" y="18780"/>
                    </a:cubicBezTo>
                    <a:cubicBezTo>
                      <a:pt x="13309" y="18711"/>
                      <a:pt x="12491" y="18642"/>
                      <a:pt x="11618" y="18573"/>
                    </a:cubicBezTo>
                    <a:cubicBezTo>
                      <a:pt x="11291" y="18504"/>
                      <a:pt x="10964" y="18504"/>
                      <a:pt x="10636" y="18436"/>
                    </a:cubicBezTo>
                    <a:cubicBezTo>
                      <a:pt x="10145" y="18161"/>
                      <a:pt x="9600" y="17817"/>
                      <a:pt x="9109" y="17541"/>
                    </a:cubicBezTo>
                    <a:cubicBezTo>
                      <a:pt x="12764" y="17266"/>
                      <a:pt x="17182" y="17266"/>
                      <a:pt x="21164" y="13620"/>
                    </a:cubicBezTo>
                    <a:cubicBezTo>
                      <a:pt x="15982" y="15890"/>
                      <a:pt x="11618" y="15340"/>
                      <a:pt x="8073" y="14721"/>
                    </a:cubicBezTo>
                    <a:cubicBezTo>
                      <a:pt x="12600" y="13689"/>
                      <a:pt x="17127" y="13414"/>
                      <a:pt x="21600" y="9355"/>
                    </a:cubicBezTo>
                    <a:cubicBezTo>
                      <a:pt x="15109" y="12382"/>
                      <a:pt x="10527" y="11350"/>
                      <a:pt x="6818" y="10869"/>
                    </a:cubicBezTo>
                    <a:cubicBezTo>
                      <a:pt x="11673" y="9562"/>
                      <a:pt x="18655" y="9287"/>
                      <a:pt x="21000" y="6122"/>
                    </a:cubicBezTo>
                    <a:cubicBezTo>
                      <a:pt x="14182" y="8392"/>
                      <a:pt x="8291" y="7980"/>
                      <a:pt x="4527" y="6879"/>
                    </a:cubicBezTo>
                    <a:cubicBezTo>
                      <a:pt x="7582" y="6397"/>
                      <a:pt x="10636" y="5847"/>
                      <a:pt x="13745" y="5366"/>
                    </a:cubicBezTo>
                    <a:cubicBezTo>
                      <a:pt x="12218" y="5159"/>
                      <a:pt x="10745" y="5022"/>
                      <a:pt x="9273" y="4815"/>
                    </a:cubicBezTo>
                    <a:cubicBezTo>
                      <a:pt x="12055" y="4196"/>
                      <a:pt x="14891" y="3577"/>
                      <a:pt x="17673" y="3027"/>
                    </a:cubicBezTo>
                    <a:cubicBezTo>
                      <a:pt x="13909" y="3233"/>
                      <a:pt x="6218" y="4540"/>
                      <a:pt x="382" y="0"/>
                    </a:cubicBezTo>
                    <a:cubicBezTo>
                      <a:pt x="1200" y="894"/>
                      <a:pt x="2291" y="1513"/>
                      <a:pt x="2891" y="2614"/>
                    </a:cubicBezTo>
                    <a:cubicBezTo>
                      <a:pt x="2018" y="2476"/>
                      <a:pt x="1145" y="2339"/>
                      <a:pt x="327" y="2201"/>
                    </a:cubicBezTo>
                    <a:cubicBezTo>
                      <a:pt x="327" y="2614"/>
                      <a:pt x="382" y="2958"/>
                      <a:pt x="436" y="3302"/>
                    </a:cubicBezTo>
                    <a:cubicBezTo>
                      <a:pt x="1309" y="3990"/>
                      <a:pt x="2182" y="4678"/>
                      <a:pt x="3055" y="5366"/>
                    </a:cubicBezTo>
                    <a:cubicBezTo>
                      <a:pt x="2073" y="5985"/>
                      <a:pt x="1036" y="6604"/>
                      <a:pt x="0" y="7223"/>
                    </a:cubicBezTo>
                    <a:cubicBezTo>
                      <a:pt x="1255" y="7704"/>
                      <a:pt x="2564" y="8255"/>
                      <a:pt x="3873" y="8805"/>
                    </a:cubicBezTo>
                    <a:cubicBezTo>
                      <a:pt x="2618" y="9424"/>
                      <a:pt x="982" y="8805"/>
                      <a:pt x="164" y="10731"/>
                    </a:cubicBezTo>
                    <a:cubicBezTo>
                      <a:pt x="1636" y="11625"/>
                      <a:pt x="3764" y="11763"/>
                      <a:pt x="4636" y="13345"/>
                    </a:cubicBezTo>
                    <a:cubicBezTo>
                      <a:pt x="3327" y="13483"/>
                      <a:pt x="1909" y="12313"/>
                      <a:pt x="764" y="13758"/>
                    </a:cubicBezTo>
                    <a:cubicBezTo>
                      <a:pt x="2127" y="14790"/>
                      <a:pt x="3436" y="15753"/>
                      <a:pt x="4800" y="16716"/>
                    </a:cubicBezTo>
                    <a:cubicBezTo>
                      <a:pt x="4036" y="16647"/>
                      <a:pt x="3327" y="16510"/>
                      <a:pt x="2564" y="16372"/>
                    </a:cubicBezTo>
                    <a:cubicBezTo>
                      <a:pt x="3600" y="17817"/>
                      <a:pt x="5073" y="18986"/>
                      <a:pt x="6109" y="20431"/>
                    </a:cubicBezTo>
                    <a:cubicBezTo>
                      <a:pt x="9600" y="20843"/>
                      <a:pt x="12164" y="21187"/>
                      <a:pt x="15655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1pPr>
                <a:lvl2pPr marL="0" marR="0" indent="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2pPr>
                <a:lvl3pPr marL="0" marR="0" indent="914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3pPr>
                <a:lvl4pPr marL="0" marR="0" indent="1371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4pPr>
                <a:lvl5pPr marL="0" marR="0" indent="18288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5pPr>
                <a:lvl6pPr marL="0" marR="0" indent="22860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6pPr>
                <a:lvl7pPr marL="0" marR="0" indent="2743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7pPr>
                <a:lvl8pPr marL="0" marR="0" indent="3200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8pPr>
                <a:lvl9pPr marL="0" marR="0" indent="3657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9pPr>
              </a:lstStyle>
              <a:p>
                <a:pPr>
                  <a:defRPr sz="2400"/>
                </a:pPr>
                <a:endParaRPr/>
              </a:p>
            </p:txBody>
          </p:sp>
          <p:sp>
            <p:nvSpPr>
              <p:cNvPr id="81" name="Shape 1082"/>
              <p:cNvSpPr/>
              <p:nvPr/>
            </p:nvSpPr>
            <p:spPr>
              <a:xfrm>
                <a:off x="170179" y="161471"/>
                <a:ext cx="918083" cy="76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2844" extrusionOk="0">
                    <a:moveTo>
                      <a:pt x="21600" y="0"/>
                    </a:moveTo>
                    <a:cubicBezTo>
                      <a:pt x="12218" y="19396"/>
                      <a:pt x="4455" y="8816"/>
                      <a:pt x="0" y="0"/>
                    </a:cubicBezTo>
                    <a:cubicBezTo>
                      <a:pt x="540" y="1322"/>
                      <a:pt x="1080" y="2204"/>
                      <a:pt x="1620" y="3527"/>
                    </a:cubicBezTo>
                    <a:cubicBezTo>
                      <a:pt x="9383" y="21600"/>
                      <a:pt x="17888" y="8816"/>
                      <a:pt x="20858" y="3086"/>
                    </a:cubicBezTo>
                    <a:cubicBezTo>
                      <a:pt x="21128" y="2204"/>
                      <a:pt x="21397" y="882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1pPr>
                <a:lvl2pPr marL="0" marR="0" indent="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2pPr>
                <a:lvl3pPr marL="0" marR="0" indent="914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3pPr>
                <a:lvl4pPr marL="0" marR="0" indent="1371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4pPr>
                <a:lvl5pPr marL="0" marR="0" indent="18288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5pPr>
                <a:lvl6pPr marL="0" marR="0" indent="22860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6pPr>
                <a:lvl7pPr marL="0" marR="0" indent="2743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7pPr>
                <a:lvl8pPr marL="0" marR="0" indent="3200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8pPr>
                <a:lvl9pPr marL="0" marR="0" indent="3657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9pPr>
              </a:lstStyle>
              <a:p>
                <a:pPr>
                  <a:defRPr sz="2400"/>
                </a:pPr>
                <a:endParaRPr/>
              </a:p>
            </p:txBody>
          </p:sp>
        </p:grpSp>
        <p:sp>
          <p:nvSpPr>
            <p:cNvPr id="51" name="Shape 1084"/>
            <p:cNvSpPr/>
            <p:nvPr/>
          </p:nvSpPr>
          <p:spPr>
            <a:xfrm>
              <a:off x="1459504" y="65227"/>
              <a:ext cx="954520" cy="96051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" name="Shape 1085"/>
            <p:cNvSpPr/>
            <p:nvPr/>
          </p:nvSpPr>
          <p:spPr>
            <a:xfrm>
              <a:off x="383983" y="2123605"/>
              <a:ext cx="511397" cy="514605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" name="Shape 1086"/>
            <p:cNvSpPr/>
            <p:nvPr/>
          </p:nvSpPr>
          <p:spPr>
            <a:xfrm>
              <a:off x="788713" y="1577792"/>
              <a:ext cx="690979" cy="695317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Shape 1087"/>
            <p:cNvSpPr/>
            <p:nvPr/>
          </p:nvSpPr>
          <p:spPr>
            <a:xfrm>
              <a:off x="2196924" y="1460141"/>
              <a:ext cx="504655" cy="50782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Shape 1088"/>
            <p:cNvSpPr/>
            <p:nvPr/>
          </p:nvSpPr>
          <p:spPr>
            <a:xfrm>
              <a:off x="118458" y="1240796"/>
              <a:ext cx="690980" cy="695317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Shape 1089"/>
            <p:cNvSpPr/>
            <p:nvPr/>
          </p:nvSpPr>
          <p:spPr>
            <a:xfrm>
              <a:off x="781148" y="833477"/>
              <a:ext cx="690980" cy="695317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" name="Shape 1090"/>
            <p:cNvSpPr/>
            <p:nvPr/>
          </p:nvSpPr>
          <p:spPr>
            <a:xfrm>
              <a:off x="1443377" y="1792851"/>
              <a:ext cx="954520" cy="96051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" name="Shape 1091"/>
            <p:cNvSpPr/>
            <p:nvPr/>
          </p:nvSpPr>
          <p:spPr>
            <a:xfrm>
              <a:off x="720042" y="41056"/>
              <a:ext cx="690979" cy="695316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" name="Shape 1092"/>
            <p:cNvSpPr/>
            <p:nvPr/>
          </p:nvSpPr>
          <p:spPr>
            <a:xfrm>
              <a:off x="108076" y="499583"/>
              <a:ext cx="690980" cy="695317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" name="Shape 1093"/>
            <p:cNvSpPr/>
            <p:nvPr/>
          </p:nvSpPr>
          <p:spPr>
            <a:xfrm>
              <a:off x="1558906" y="1066092"/>
              <a:ext cx="690979" cy="695316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" name="Shape 1094"/>
            <p:cNvSpPr/>
            <p:nvPr/>
          </p:nvSpPr>
          <p:spPr>
            <a:xfrm>
              <a:off x="757193" y="2564209"/>
              <a:ext cx="690982" cy="695319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" name="Shape 1095"/>
            <p:cNvSpPr/>
            <p:nvPr/>
          </p:nvSpPr>
          <p:spPr>
            <a:xfrm>
              <a:off x="2249884" y="822976"/>
              <a:ext cx="591105" cy="594816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" name="Shape 1096"/>
            <p:cNvSpPr/>
            <p:nvPr/>
          </p:nvSpPr>
          <p:spPr>
            <a:xfrm>
              <a:off x="1442067" y="2753362"/>
              <a:ext cx="621938" cy="625839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" name="Shape 1097"/>
            <p:cNvSpPr/>
            <p:nvPr/>
          </p:nvSpPr>
          <p:spPr>
            <a:xfrm>
              <a:off x="204687" y="1956610"/>
              <a:ext cx="255699" cy="25730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1098"/>
            <p:cNvSpPr/>
            <p:nvPr/>
          </p:nvSpPr>
          <p:spPr>
            <a:xfrm>
              <a:off x="1479690" y="940681"/>
              <a:ext cx="236919" cy="238405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1099"/>
            <p:cNvSpPr/>
            <p:nvPr/>
          </p:nvSpPr>
          <p:spPr>
            <a:xfrm>
              <a:off x="1464762" y="1637319"/>
              <a:ext cx="236919" cy="238405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" name="Shape 1100"/>
            <p:cNvSpPr/>
            <p:nvPr/>
          </p:nvSpPr>
          <p:spPr>
            <a:xfrm>
              <a:off x="453564" y="238403"/>
              <a:ext cx="236919" cy="238405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Shape 1101"/>
            <p:cNvSpPr/>
            <p:nvPr/>
          </p:nvSpPr>
          <p:spPr>
            <a:xfrm>
              <a:off x="1186503" y="2294576"/>
              <a:ext cx="236919" cy="238406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Shape 1102"/>
            <p:cNvSpPr/>
            <p:nvPr/>
          </p:nvSpPr>
          <p:spPr>
            <a:xfrm>
              <a:off x="908879" y="2292528"/>
              <a:ext cx="236919" cy="238405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" name="Shape 1103"/>
            <p:cNvSpPr/>
            <p:nvPr/>
          </p:nvSpPr>
          <p:spPr>
            <a:xfrm>
              <a:off x="509013" y="2803953"/>
              <a:ext cx="236919" cy="238405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" name="Shape 1104"/>
            <p:cNvSpPr/>
            <p:nvPr/>
          </p:nvSpPr>
          <p:spPr>
            <a:xfrm>
              <a:off x="2057462" y="2737437"/>
              <a:ext cx="236919" cy="238405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" name="Shape 1105"/>
            <p:cNvSpPr/>
            <p:nvPr/>
          </p:nvSpPr>
          <p:spPr>
            <a:xfrm>
              <a:off x="2418922" y="562659"/>
              <a:ext cx="236919" cy="238405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" name="Shape 1106"/>
            <p:cNvSpPr/>
            <p:nvPr/>
          </p:nvSpPr>
          <p:spPr>
            <a:xfrm>
              <a:off x="0" y="1088560"/>
              <a:ext cx="236919" cy="238405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" name="Shape 1107"/>
            <p:cNvSpPr/>
            <p:nvPr/>
          </p:nvSpPr>
          <p:spPr>
            <a:xfrm>
              <a:off x="1361232" y="0"/>
              <a:ext cx="236919" cy="238405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" name="Shape 1108"/>
            <p:cNvSpPr/>
            <p:nvPr/>
          </p:nvSpPr>
          <p:spPr>
            <a:xfrm>
              <a:off x="2391361" y="1983638"/>
              <a:ext cx="236919" cy="238405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" name="Shape 1109"/>
            <p:cNvSpPr/>
            <p:nvPr/>
          </p:nvSpPr>
          <p:spPr>
            <a:xfrm>
              <a:off x="2635933" y="1364554"/>
              <a:ext cx="236919" cy="238405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117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회귀</a:t>
            </a:r>
            <a:r>
              <a:rPr lang="en-US" altLang="ko-KR" dirty="0"/>
              <a:t> (</a:t>
            </a:r>
            <a:r>
              <a:rPr lang="ko-KR" altLang="en-US" dirty="0"/>
              <a:t>연구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05867" y="3055799"/>
            <a:ext cx="2650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rgbClr val="C00000"/>
                </a:solidFill>
              </a:rPr>
              <a:t>과적합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04529" y="4518820"/>
            <a:ext cx="144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Ridge, Lasso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32055" y="3820451"/>
            <a:ext cx="144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PCA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58574" y="1804275"/>
            <a:ext cx="168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Parameter </a:t>
            </a:r>
            <a:r>
              <a:rPr lang="ko-KR" altLang="en-US" dirty="0"/>
              <a:t>조정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7259865" y="1953125"/>
            <a:ext cx="178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Train-Val-Test</a:t>
            </a:r>
          </a:p>
        </p:txBody>
      </p:sp>
    </p:spTree>
    <p:extLst>
      <p:ext uri="{BB962C8B-B14F-4D97-AF65-F5344CB8AC3E}">
        <p14:creationId xmlns:p14="http://schemas.microsoft.com/office/powerpoint/2010/main" val="1043825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회귀</a:t>
            </a:r>
            <a:r>
              <a:rPr lang="en-US" altLang="ko-KR" dirty="0"/>
              <a:t> (</a:t>
            </a:r>
            <a:r>
              <a:rPr lang="ko-KR" altLang="en-US" dirty="0"/>
              <a:t>연구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2925276" y="1152869"/>
            <a:ext cx="3498130" cy="663489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상권</a:t>
            </a:r>
            <a:r>
              <a:rPr lang="en-US" altLang="ko-KR" sz="2500" dirty="0"/>
              <a:t>D = </a:t>
            </a:r>
            <a:r>
              <a:rPr lang="ko-KR" altLang="en-US" sz="2500" dirty="0" err="1">
                <a:solidFill>
                  <a:srgbClr val="00B050"/>
                </a:solidFill>
              </a:rPr>
              <a:t>발달상권</a:t>
            </a:r>
            <a:endParaRPr lang="ko-KR" altLang="en-US" sz="2500" dirty="0">
              <a:solidFill>
                <a:srgbClr val="00B05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532" y="1816358"/>
            <a:ext cx="8303917" cy="4562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 rot="5400000">
            <a:off x="5869003" y="2609024"/>
            <a:ext cx="293923" cy="73684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158902" y="2849560"/>
            <a:ext cx="116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Y=X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60155" y="6070862"/>
            <a:ext cx="175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</a:rPr>
              <a:t>총 </a:t>
            </a:r>
            <a:r>
              <a:rPr lang="ko-KR" altLang="en-US" dirty="0" err="1">
                <a:solidFill>
                  <a:srgbClr val="C00000"/>
                </a:solidFill>
              </a:rPr>
              <a:t>점포수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98202" y="1827519"/>
            <a:ext cx="293923" cy="45818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99166" y="3541587"/>
            <a:ext cx="175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</a:rPr>
              <a:t>예측 </a:t>
            </a:r>
            <a:r>
              <a:rPr lang="ko-KR" altLang="en-US" dirty="0" err="1">
                <a:solidFill>
                  <a:srgbClr val="C00000"/>
                </a:solidFill>
              </a:rPr>
              <a:t>점포수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62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6517" t="6161" r="3533" b="8018"/>
          <a:stretch/>
        </p:blipFill>
        <p:spPr>
          <a:xfrm>
            <a:off x="4062953" y="2790334"/>
            <a:ext cx="7663992" cy="37330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회귀</a:t>
            </a:r>
            <a:r>
              <a:rPr lang="en-US" altLang="ko-KR" dirty="0"/>
              <a:t> (</a:t>
            </a:r>
            <a:r>
              <a:rPr lang="ko-KR" altLang="en-US" dirty="0"/>
              <a:t>연구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561240" y="2049979"/>
            <a:ext cx="6122364" cy="3073138"/>
            <a:chOff x="2044318" y="2298960"/>
            <a:chExt cx="8164385" cy="409813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6042" t="6857" r="5115" b="6235"/>
            <a:stretch/>
          </p:blipFill>
          <p:spPr>
            <a:xfrm>
              <a:off x="2044318" y="2298960"/>
              <a:ext cx="8133418" cy="409813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03331" y="6086064"/>
              <a:ext cx="2305372" cy="247685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4392891" y="4656841"/>
            <a:ext cx="2130457" cy="46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817096" y="4091234"/>
            <a:ext cx="19742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25276" y="1152869"/>
            <a:ext cx="3498130" cy="663489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상권</a:t>
            </a:r>
            <a:r>
              <a:rPr lang="en-US" altLang="ko-KR" sz="2500" dirty="0"/>
              <a:t>D = </a:t>
            </a:r>
            <a:r>
              <a:rPr lang="ko-KR" altLang="en-US" sz="2500" dirty="0" err="1">
                <a:solidFill>
                  <a:srgbClr val="00B050"/>
                </a:solidFill>
              </a:rPr>
              <a:t>발달상권</a:t>
            </a:r>
            <a:endParaRPr lang="ko-KR" altLang="en-US" sz="2500" dirty="0">
              <a:solidFill>
                <a:srgbClr val="00B05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23348" y="4889877"/>
            <a:ext cx="137034" cy="185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713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회귀</a:t>
            </a:r>
            <a:r>
              <a:rPr lang="en-US" altLang="ko-KR" dirty="0"/>
              <a:t> (</a:t>
            </a:r>
            <a:r>
              <a:rPr lang="ko-KR" altLang="en-US" dirty="0"/>
              <a:t>연구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95" y="2221117"/>
            <a:ext cx="9526329" cy="3848637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25276" y="1152869"/>
            <a:ext cx="3498130" cy="663489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상권</a:t>
            </a:r>
            <a:r>
              <a:rPr lang="en-US" altLang="ko-KR" sz="2500" dirty="0"/>
              <a:t>D = </a:t>
            </a:r>
            <a:r>
              <a:rPr lang="ko-KR" altLang="en-US" sz="2500" dirty="0" err="1">
                <a:solidFill>
                  <a:srgbClr val="00B050"/>
                </a:solidFill>
              </a:rPr>
              <a:t>발달상권</a:t>
            </a:r>
            <a:endParaRPr lang="ko-KR" altLang="en-US" sz="25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53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/>
          <p:cNvSpPr/>
          <p:nvPr/>
        </p:nvSpPr>
        <p:spPr>
          <a:xfrm>
            <a:off x="7176120" y="2148346"/>
            <a:ext cx="4084947" cy="4084947"/>
          </a:xfrm>
          <a:prstGeom prst="ellipse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355929" y="2328155"/>
            <a:ext cx="3725328" cy="3725328"/>
          </a:xfrm>
          <a:prstGeom prst="ellipse">
            <a:avLst/>
          </a:prstGeom>
          <a:solidFill>
            <a:srgbClr val="E7E7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 rot="206353">
            <a:off x="9804873" y="4574592"/>
            <a:ext cx="420970" cy="1317452"/>
            <a:chOff x="5410633" y="2979559"/>
            <a:chExt cx="521622" cy="1639100"/>
          </a:xfrm>
        </p:grpSpPr>
        <p:sp>
          <p:nvSpPr>
            <p:cNvPr id="29" name="Rounded Rectangle 28"/>
            <p:cNvSpPr/>
            <p:nvPr/>
          </p:nvSpPr>
          <p:spPr>
            <a:xfrm rot="2700000">
              <a:off x="4922188" y="3608591"/>
              <a:ext cx="1512168" cy="50796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 rot="2700000">
              <a:off x="4908533" y="3481659"/>
              <a:ext cx="1512168" cy="50796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8035297" y="3071450"/>
            <a:ext cx="2560229" cy="2560229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938479" y="2910705"/>
            <a:ext cx="2560229" cy="2560229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40929" y="3113155"/>
            <a:ext cx="2155329" cy="2155329"/>
          </a:xfrm>
          <a:prstGeom prst="ellipse">
            <a:avLst/>
          </a:prstGeom>
          <a:solidFill>
            <a:srgbClr val="8E43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8140929" y="3113155"/>
            <a:ext cx="2023878" cy="1857126"/>
          </a:xfrm>
          <a:custGeom>
            <a:avLst/>
            <a:gdLst>
              <a:gd name="connsiteX0" fmla="*/ 1077665 w 2023878"/>
              <a:gd name="connsiteY0" fmla="*/ 0 h 1857126"/>
              <a:gd name="connsiteX1" fmla="*/ 1971282 w 2023878"/>
              <a:gd name="connsiteY1" fmla="*/ 475132 h 1857126"/>
              <a:gd name="connsiteX2" fmla="*/ 2023878 w 2023878"/>
              <a:gd name="connsiteY2" fmla="*/ 561708 h 1857126"/>
              <a:gd name="connsiteX3" fmla="*/ 1966534 w 2023878"/>
              <a:gd name="connsiteY3" fmla="*/ 509590 h 1857126"/>
              <a:gd name="connsiteX4" fmla="*/ 1281039 w 2023878"/>
              <a:gd name="connsiteY4" fmla="*/ 263504 h 1857126"/>
              <a:gd name="connsiteX5" fmla="*/ 203374 w 2023878"/>
              <a:gd name="connsiteY5" fmla="*/ 1341169 h 1857126"/>
              <a:gd name="connsiteX6" fmla="*/ 333443 w 2023878"/>
              <a:gd name="connsiteY6" fmla="*/ 1854848 h 1857126"/>
              <a:gd name="connsiteX7" fmla="*/ 334827 w 2023878"/>
              <a:gd name="connsiteY7" fmla="*/ 1857126 h 1857126"/>
              <a:gd name="connsiteX8" fmla="*/ 315641 w 2023878"/>
              <a:gd name="connsiteY8" fmla="*/ 1839689 h 1857126"/>
              <a:gd name="connsiteX9" fmla="*/ 0 w 2023878"/>
              <a:gd name="connsiteY9" fmla="*/ 1077665 h 1857126"/>
              <a:gd name="connsiteX10" fmla="*/ 1077665 w 2023878"/>
              <a:gd name="connsiteY10" fmla="*/ 0 h 185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3878" h="1857126">
                <a:moveTo>
                  <a:pt x="1077665" y="0"/>
                </a:moveTo>
                <a:cubicBezTo>
                  <a:pt x="1449651" y="0"/>
                  <a:pt x="1777618" y="188472"/>
                  <a:pt x="1971282" y="475132"/>
                </a:cubicBezTo>
                <a:lnTo>
                  <a:pt x="2023878" y="561708"/>
                </a:lnTo>
                <a:lnTo>
                  <a:pt x="1966534" y="509590"/>
                </a:lnTo>
                <a:cubicBezTo>
                  <a:pt x="1780250" y="355855"/>
                  <a:pt x="1541429" y="263504"/>
                  <a:pt x="1281039" y="263504"/>
                </a:cubicBezTo>
                <a:cubicBezTo>
                  <a:pt x="685861" y="263504"/>
                  <a:pt x="203374" y="745991"/>
                  <a:pt x="203374" y="1341169"/>
                </a:cubicBezTo>
                <a:cubicBezTo>
                  <a:pt x="203374" y="1527162"/>
                  <a:pt x="250492" y="1702150"/>
                  <a:pt x="333443" y="1854848"/>
                </a:cubicBezTo>
                <a:lnTo>
                  <a:pt x="334827" y="1857126"/>
                </a:lnTo>
                <a:lnTo>
                  <a:pt x="315641" y="1839689"/>
                </a:lnTo>
                <a:cubicBezTo>
                  <a:pt x="120622" y="1644670"/>
                  <a:pt x="0" y="1375254"/>
                  <a:pt x="0" y="1077665"/>
                </a:cubicBezTo>
                <a:cubicBezTo>
                  <a:pt x="0" y="482487"/>
                  <a:pt x="482487" y="0"/>
                  <a:pt x="1077665" y="0"/>
                </a:cubicBezTo>
                <a:close/>
              </a:path>
            </a:pathLst>
          </a:custGeom>
          <a:solidFill>
            <a:srgbClr val="512A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5879976" y="548680"/>
            <a:ext cx="1722179" cy="1938990"/>
            <a:chOff x="7546062" y="2556492"/>
            <a:chExt cx="344125" cy="387448"/>
          </a:xfrm>
        </p:grpSpPr>
        <p:sp>
          <p:nvSpPr>
            <p:cNvPr id="33" name="Freeform 317"/>
            <p:cNvSpPr>
              <a:spLocks/>
            </p:cNvSpPr>
            <p:nvPr/>
          </p:nvSpPr>
          <p:spPr bwMode="auto">
            <a:xfrm flipH="1">
              <a:off x="7546062" y="2586029"/>
              <a:ext cx="121660" cy="142469"/>
            </a:xfrm>
            <a:custGeom>
              <a:avLst/>
              <a:gdLst>
                <a:gd name="T0" fmla="*/ 0 w 424"/>
                <a:gd name="T1" fmla="*/ 289 h 577"/>
                <a:gd name="T2" fmla="*/ 5 w 424"/>
                <a:gd name="T3" fmla="*/ 346 h 577"/>
                <a:gd name="T4" fmla="*/ 17 w 424"/>
                <a:gd name="T5" fmla="*/ 401 h 577"/>
                <a:gd name="T6" fmla="*/ 36 w 424"/>
                <a:gd name="T7" fmla="*/ 450 h 577"/>
                <a:gd name="T8" fmla="*/ 62 w 424"/>
                <a:gd name="T9" fmla="*/ 493 h 577"/>
                <a:gd name="T10" fmla="*/ 93 w 424"/>
                <a:gd name="T11" fmla="*/ 528 h 577"/>
                <a:gd name="T12" fmla="*/ 129 w 424"/>
                <a:gd name="T13" fmla="*/ 555 h 577"/>
                <a:gd name="T14" fmla="*/ 149 w 424"/>
                <a:gd name="T15" fmla="*/ 565 h 577"/>
                <a:gd name="T16" fmla="*/ 170 w 424"/>
                <a:gd name="T17" fmla="*/ 572 h 577"/>
                <a:gd name="T18" fmla="*/ 191 w 424"/>
                <a:gd name="T19" fmla="*/ 576 h 577"/>
                <a:gd name="T20" fmla="*/ 212 w 424"/>
                <a:gd name="T21" fmla="*/ 577 h 577"/>
                <a:gd name="T22" fmla="*/ 223 w 424"/>
                <a:gd name="T23" fmla="*/ 577 h 577"/>
                <a:gd name="T24" fmla="*/ 245 w 424"/>
                <a:gd name="T25" fmla="*/ 574 h 577"/>
                <a:gd name="T26" fmla="*/ 265 w 424"/>
                <a:gd name="T27" fmla="*/ 569 h 577"/>
                <a:gd name="T28" fmla="*/ 285 w 424"/>
                <a:gd name="T29" fmla="*/ 560 h 577"/>
                <a:gd name="T30" fmla="*/ 313 w 424"/>
                <a:gd name="T31" fmla="*/ 543 h 577"/>
                <a:gd name="T32" fmla="*/ 347 w 424"/>
                <a:gd name="T33" fmla="*/ 512 h 577"/>
                <a:gd name="T34" fmla="*/ 376 w 424"/>
                <a:gd name="T35" fmla="*/ 473 h 577"/>
                <a:gd name="T36" fmla="*/ 398 w 424"/>
                <a:gd name="T37" fmla="*/ 426 h 577"/>
                <a:gd name="T38" fmla="*/ 414 w 424"/>
                <a:gd name="T39" fmla="*/ 374 h 577"/>
                <a:gd name="T40" fmla="*/ 423 w 424"/>
                <a:gd name="T41" fmla="*/ 318 h 577"/>
                <a:gd name="T42" fmla="*/ 424 w 424"/>
                <a:gd name="T43" fmla="*/ 289 h 577"/>
                <a:gd name="T44" fmla="*/ 420 w 424"/>
                <a:gd name="T45" fmla="*/ 231 h 577"/>
                <a:gd name="T46" fmla="*/ 407 w 424"/>
                <a:gd name="T47" fmla="*/ 176 h 577"/>
                <a:gd name="T48" fmla="*/ 388 w 424"/>
                <a:gd name="T49" fmla="*/ 127 h 577"/>
                <a:gd name="T50" fmla="*/ 362 w 424"/>
                <a:gd name="T51" fmla="*/ 84 h 577"/>
                <a:gd name="T52" fmla="*/ 331 w 424"/>
                <a:gd name="T53" fmla="*/ 49 h 577"/>
                <a:gd name="T54" fmla="*/ 295 w 424"/>
                <a:gd name="T55" fmla="*/ 22 h 577"/>
                <a:gd name="T56" fmla="*/ 275 w 424"/>
                <a:gd name="T57" fmla="*/ 13 h 577"/>
                <a:gd name="T58" fmla="*/ 255 w 424"/>
                <a:gd name="T59" fmla="*/ 5 h 577"/>
                <a:gd name="T60" fmla="*/ 233 w 424"/>
                <a:gd name="T61" fmla="*/ 1 h 577"/>
                <a:gd name="T62" fmla="*/ 212 w 424"/>
                <a:gd name="T63" fmla="*/ 0 h 577"/>
                <a:gd name="T64" fmla="*/ 201 w 424"/>
                <a:gd name="T65" fmla="*/ 0 h 577"/>
                <a:gd name="T66" fmla="*/ 180 w 424"/>
                <a:gd name="T67" fmla="*/ 3 h 577"/>
                <a:gd name="T68" fmla="*/ 159 w 424"/>
                <a:gd name="T69" fmla="*/ 8 h 577"/>
                <a:gd name="T70" fmla="*/ 139 w 424"/>
                <a:gd name="T71" fmla="*/ 17 h 577"/>
                <a:gd name="T72" fmla="*/ 111 w 424"/>
                <a:gd name="T73" fmla="*/ 34 h 577"/>
                <a:gd name="T74" fmla="*/ 78 w 424"/>
                <a:gd name="T75" fmla="*/ 66 h 577"/>
                <a:gd name="T76" fmla="*/ 48 w 424"/>
                <a:gd name="T77" fmla="*/ 105 h 577"/>
                <a:gd name="T78" fmla="*/ 26 w 424"/>
                <a:gd name="T79" fmla="*/ 151 h 577"/>
                <a:gd name="T80" fmla="*/ 10 w 424"/>
                <a:gd name="T81" fmla="*/ 203 h 577"/>
                <a:gd name="T82" fmla="*/ 1 w 424"/>
                <a:gd name="T83" fmla="*/ 25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4" h="577">
                  <a:moveTo>
                    <a:pt x="0" y="289"/>
                  </a:moveTo>
                  <a:lnTo>
                    <a:pt x="0" y="289"/>
                  </a:lnTo>
                  <a:lnTo>
                    <a:pt x="1" y="318"/>
                  </a:lnTo>
                  <a:lnTo>
                    <a:pt x="5" y="346"/>
                  </a:lnTo>
                  <a:lnTo>
                    <a:pt x="10" y="374"/>
                  </a:lnTo>
                  <a:lnTo>
                    <a:pt x="17" y="401"/>
                  </a:lnTo>
                  <a:lnTo>
                    <a:pt x="26" y="426"/>
                  </a:lnTo>
                  <a:lnTo>
                    <a:pt x="36" y="450"/>
                  </a:lnTo>
                  <a:lnTo>
                    <a:pt x="48" y="473"/>
                  </a:lnTo>
                  <a:lnTo>
                    <a:pt x="62" y="493"/>
                  </a:lnTo>
                  <a:lnTo>
                    <a:pt x="78" y="512"/>
                  </a:lnTo>
                  <a:lnTo>
                    <a:pt x="93" y="528"/>
                  </a:lnTo>
                  <a:lnTo>
                    <a:pt x="111" y="543"/>
                  </a:lnTo>
                  <a:lnTo>
                    <a:pt x="129" y="555"/>
                  </a:lnTo>
                  <a:lnTo>
                    <a:pt x="139" y="560"/>
                  </a:lnTo>
                  <a:lnTo>
                    <a:pt x="149" y="565"/>
                  </a:lnTo>
                  <a:lnTo>
                    <a:pt x="159" y="569"/>
                  </a:lnTo>
                  <a:lnTo>
                    <a:pt x="170" y="572"/>
                  </a:lnTo>
                  <a:lnTo>
                    <a:pt x="180" y="574"/>
                  </a:lnTo>
                  <a:lnTo>
                    <a:pt x="191" y="576"/>
                  </a:lnTo>
                  <a:lnTo>
                    <a:pt x="201" y="577"/>
                  </a:lnTo>
                  <a:lnTo>
                    <a:pt x="212" y="577"/>
                  </a:lnTo>
                  <a:lnTo>
                    <a:pt x="212" y="577"/>
                  </a:lnTo>
                  <a:lnTo>
                    <a:pt x="223" y="577"/>
                  </a:lnTo>
                  <a:lnTo>
                    <a:pt x="233" y="576"/>
                  </a:lnTo>
                  <a:lnTo>
                    <a:pt x="245" y="574"/>
                  </a:lnTo>
                  <a:lnTo>
                    <a:pt x="255" y="572"/>
                  </a:lnTo>
                  <a:lnTo>
                    <a:pt x="265" y="569"/>
                  </a:lnTo>
                  <a:lnTo>
                    <a:pt x="275" y="565"/>
                  </a:lnTo>
                  <a:lnTo>
                    <a:pt x="285" y="560"/>
                  </a:lnTo>
                  <a:lnTo>
                    <a:pt x="295" y="555"/>
                  </a:lnTo>
                  <a:lnTo>
                    <a:pt x="313" y="543"/>
                  </a:lnTo>
                  <a:lnTo>
                    <a:pt x="331" y="528"/>
                  </a:lnTo>
                  <a:lnTo>
                    <a:pt x="347" y="512"/>
                  </a:lnTo>
                  <a:lnTo>
                    <a:pt x="362" y="493"/>
                  </a:lnTo>
                  <a:lnTo>
                    <a:pt x="376" y="473"/>
                  </a:lnTo>
                  <a:lnTo>
                    <a:pt x="388" y="450"/>
                  </a:lnTo>
                  <a:lnTo>
                    <a:pt x="398" y="426"/>
                  </a:lnTo>
                  <a:lnTo>
                    <a:pt x="407" y="401"/>
                  </a:lnTo>
                  <a:lnTo>
                    <a:pt x="414" y="374"/>
                  </a:lnTo>
                  <a:lnTo>
                    <a:pt x="420" y="346"/>
                  </a:lnTo>
                  <a:lnTo>
                    <a:pt x="423" y="318"/>
                  </a:lnTo>
                  <a:lnTo>
                    <a:pt x="424" y="289"/>
                  </a:lnTo>
                  <a:lnTo>
                    <a:pt x="424" y="289"/>
                  </a:lnTo>
                  <a:lnTo>
                    <a:pt x="423" y="259"/>
                  </a:lnTo>
                  <a:lnTo>
                    <a:pt x="420" y="231"/>
                  </a:lnTo>
                  <a:lnTo>
                    <a:pt x="414" y="203"/>
                  </a:lnTo>
                  <a:lnTo>
                    <a:pt x="407" y="176"/>
                  </a:lnTo>
                  <a:lnTo>
                    <a:pt x="398" y="151"/>
                  </a:lnTo>
                  <a:lnTo>
                    <a:pt x="388" y="127"/>
                  </a:lnTo>
                  <a:lnTo>
                    <a:pt x="376" y="105"/>
                  </a:lnTo>
                  <a:lnTo>
                    <a:pt x="362" y="84"/>
                  </a:lnTo>
                  <a:lnTo>
                    <a:pt x="347" y="66"/>
                  </a:lnTo>
                  <a:lnTo>
                    <a:pt x="331" y="49"/>
                  </a:lnTo>
                  <a:lnTo>
                    <a:pt x="313" y="34"/>
                  </a:lnTo>
                  <a:lnTo>
                    <a:pt x="295" y="22"/>
                  </a:lnTo>
                  <a:lnTo>
                    <a:pt x="285" y="17"/>
                  </a:lnTo>
                  <a:lnTo>
                    <a:pt x="275" y="13"/>
                  </a:lnTo>
                  <a:lnTo>
                    <a:pt x="265" y="8"/>
                  </a:lnTo>
                  <a:lnTo>
                    <a:pt x="255" y="5"/>
                  </a:lnTo>
                  <a:lnTo>
                    <a:pt x="245" y="3"/>
                  </a:lnTo>
                  <a:lnTo>
                    <a:pt x="233" y="1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01" y="0"/>
                  </a:lnTo>
                  <a:lnTo>
                    <a:pt x="191" y="1"/>
                  </a:lnTo>
                  <a:lnTo>
                    <a:pt x="180" y="3"/>
                  </a:lnTo>
                  <a:lnTo>
                    <a:pt x="170" y="5"/>
                  </a:lnTo>
                  <a:lnTo>
                    <a:pt x="159" y="8"/>
                  </a:lnTo>
                  <a:lnTo>
                    <a:pt x="149" y="13"/>
                  </a:lnTo>
                  <a:lnTo>
                    <a:pt x="139" y="17"/>
                  </a:lnTo>
                  <a:lnTo>
                    <a:pt x="129" y="22"/>
                  </a:lnTo>
                  <a:lnTo>
                    <a:pt x="111" y="34"/>
                  </a:lnTo>
                  <a:lnTo>
                    <a:pt x="93" y="49"/>
                  </a:lnTo>
                  <a:lnTo>
                    <a:pt x="78" y="66"/>
                  </a:lnTo>
                  <a:lnTo>
                    <a:pt x="62" y="84"/>
                  </a:lnTo>
                  <a:lnTo>
                    <a:pt x="48" y="105"/>
                  </a:lnTo>
                  <a:lnTo>
                    <a:pt x="36" y="127"/>
                  </a:lnTo>
                  <a:lnTo>
                    <a:pt x="26" y="151"/>
                  </a:lnTo>
                  <a:lnTo>
                    <a:pt x="17" y="176"/>
                  </a:lnTo>
                  <a:lnTo>
                    <a:pt x="10" y="203"/>
                  </a:lnTo>
                  <a:lnTo>
                    <a:pt x="5" y="231"/>
                  </a:lnTo>
                  <a:lnTo>
                    <a:pt x="1" y="259"/>
                  </a:lnTo>
                  <a:lnTo>
                    <a:pt x="0" y="289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8"/>
            <p:cNvSpPr>
              <a:spLocks/>
            </p:cNvSpPr>
            <p:nvPr/>
          </p:nvSpPr>
          <p:spPr bwMode="auto">
            <a:xfrm flipH="1">
              <a:off x="7546062" y="2586029"/>
              <a:ext cx="121660" cy="142469"/>
            </a:xfrm>
            <a:custGeom>
              <a:avLst/>
              <a:gdLst>
                <a:gd name="T0" fmla="*/ 0 w 424"/>
                <a:gd name="T1" fmla="*/ 289 h 577"/>
                <a:gd name="T2" fmla="*/ 5 w 424"/>
                <a:gd name="T3" fmla="*/ 346 h 577"/>
                <a:gd name="T4" fmla="*/ 17 w 424"/>
                <a:gd name="T5" fmla="*/ 401 h 577"/>
                <a:gd name="T6" fmla="*/ 36 w 424"/>
                <a:gd name="T7" fmla="*/ 450 h 577"/>
                <a:gd name="T8" fmla="*/ 62 w 424"/>
                <a:gd name="T9" fmla="*/ 493 h 577"/>
                <a:gd name="T10" fmla="*/ 93 w 424"/>
                <a:gd name="T11" fmla="*/ 528 h 577"/>
                <a:gd name="T12" fmla="*/ 129 w 424"/>
                <a:gd name="T13" fmla="*/ 555 h 577"/>
                <a:gd name="T14" fmla="*/ 149 w 424"/>
                <a:gd name="T15" fmla="*/ 565 h 577"/>
                <a:gd name="T16" fmla="*/ 170 w 424"/>
                <a:gd name="T17" fmla="*/ 572 h 577"/>
                <a:gd name="T18" fmla="*/ 191 w 424"/>
                <a:gd name="T19" fmla="*/ 576 h 577"/>
                <a:gd name="T20" fmla="*/ 212 w 424"/>
                <a:gd name="T21" fmla="*/ 577 h 577"/>
                <a:gd name="T22" fmla="*/ 223 w 424"/>
                <a:gd name="T23" fmla="*/ 577 h 577"/>
                <a:gd name="T24" fmla="*/ 245 w 424"/>
                <a:gd name="T25" fmla="*/ 574 h 577"/>
                <a:gd name="T26" fmla="*/ 265 w 424"/>
                <a:gd name="T27" fmla="*/ 569 h 577"/>
                <a:gd name="T28" fmla="*/ 285 w 424"/>
                <a:gd name="T29" fmla="*/ 560 h 577"/>
                <a:gd name="T30" fmla="*/ 313 w 424"/>
                <a:gd name="T31" fmla="*/ 543 h 577"/>
                <a:gd name="T32" fmla="*/ 347 w 424"/>
                <a:gd name="T33" fmla="*/ 512 h 577"/>
                <a:gd name="T34" fmla="*/ 376 w 424"/>
                <a:gd name="T35" fmla="*/ 473 h 577"/>
                <a:gd name="T36" fmla="*/ 398 w 424"/>
                <a:gd name="T37" fmla="*/ 426 h 577"/>
                <a:gd name="T38" fmla="*/ 414 w 424"/>
                <a:gd name="T39" fmla="*/ 374 h 577"/>
                <a:gd name="T40" fmla="*/ 423 w 424"/>
                <a:gd name="T41" fmla="*/ 318 h 577"/>
                <a:gd name="T42" fmla="*/ 424 w 424"/>
                <a:gd name="T43" fmla="*/ 289 h 577"/>
                <a:gd name="T44" fmla="*/ 420 w 424"/>
                <a:gd name="T45" fmla="*/ 231 h 577"/>
                <a:gd name="T46" fmla="*/ 407 w 424"/>
                <a:gd name="T47" fmla="*/ 176 h 577"/>
                <a:gd name="T48" fmla="*/ 388 w 424"/>
                <a:gd name="T49" fmla="*/ 127 h 577"/>
                <a:gd name="T50" fmla="*/ 362 w 424"/>
                <a:gd name="T51" fmla="*/ 84 h 577"/>
                <a:gd name="T52" fmla="*/ 331 w 424"/>
                <a:gd name="T53" fmla="*/ 49 h 577"/>
                <a:gd name="T54" fmla="*/ 295 w 424"/>
                <a:gd name="T55" fmla="*/ 22 h 577"/>
                <a:gd name="T56" fmla="*/ 275 w 424"/>
                <a:gd name="T57" fmla="*/ 13 h 577"/>
                <a:gd name="T58" fmla="*/ 255 w 424"/>
                <a:gd name="T59" fmla="*/ 5 h 577"/>
                <a:gd name="T60" fmla="*/ 233 w 424"/>
                <a:gd name="T61" fmla="*/ 1 h 577"/>
                <a:gd name="T62" fmla="*/ 212 w 424"/>
                <a:gd name="T63" fmla="*/ 0 h 577"/>
                <a:gd name="T64" fmla="*/ 201 w 424"/>
                <a:gd name="T65" fmla="*/ 0 h 577"/>
                <a:gd name="T66" fmla="*/ 180 w 424"/>
                <a:gd name="T67" fmla="*/ 3 h 577"/>
                <a:gd name="T68" fmla="*/ 159 w 424"/>
                <a:gd name="T69" fmla="*/ 8 h 577"/>
                <a:gd name="T70" fmla="*/ 139 w 424"/>
                <a:gd name="T71" fmla="*/ 17 h 577"/>
                <a:gd name="T72" fmla="*/ 111 w 424"/>
                <a:gd name="T73" fmla="*/ 34 h 577"/>
                <a:gd name="T74" fmla="*/ 78 w 424"/>
                <a:gd name="T75" fmla="*/ 66 h 577"/>
                <a:gd name="T76" fmla="*/ 48 w 424"/>
                <a:gd name="T77" fmla="*/ 105 h 577"/>
                <a:gd name="T78" fmla="*/ 26 w 424"/>
                <a:gd name="T79" fmla="*/ 151 h 577"/>
                <a:gd name="T80" fmla="*/ 10 w 424"/>
                <a:gd name="T81" fmla="*/ 203 h 577"/>
                <a:gd name="T82" fmla="*/ 1 w 424"/>
                <a:gd name="T83" fmla="*/ 25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4" h="577">
                  <a:moveTo>
                    <a:pt x="0" y="289"/>
                  </a:moveTo>
                  <a:lnTo>
                    <a:pt x="0" y="289"/>
                  </a:lnTo>
                  <a:lnTo>
                    <a:pt x="1" y="318"/>
                  </a:lnTo>
                  <a:lnTo>
                    <a:pt x="5" y="346"/>
                  </a:lnTo>
                  <a:lnTo>
                    <a:pt x="10" y="374"/>
                  </a:lnTo>
                  <a:lnTo>
                    <a:pt x="17" y="401"/>
                  </a:lnTo>
                  <a:lnTo>
                    <a:pt x="26" y="426"/>
                  </a:lnTo>
                  <a:lnTo>
                    <a:pt x="36" y="450"/>
                  </a:lnTo>
                  <a:lnTo>
                    <a:pt x="48" y="473"/>
                  </a:lnTo>
                  <a:lnTo>
                    <a:pt x="62" y="493"/>
                  </a:lnTo>
                  <a:lnTo>
                    <a:pt x="78" y="512"/>
                  </a:lnTo>
                  <a:lnTo>
                    <a:pt x="93" y="528"/>
                  </a:lnTo>
                  <a:lnTo>
                    <a:pt x="111" y="543"/>
                  </a:lnTo>
                  <a:lnTo>
                    <a:pt x="129" y="555"/>
                  </a:lnTo>
                  <a:lnTo>
                    <a:pt x="139" y="560"/>
                  </a:lnTo>
                  <a:lnTo>
                    <a:pt x="149" y="565"/>
                  </a:lnTo>
                  <a:lnTo>
                    <a:pt x="159" y="569"/>
                  </a:lnTo>
                  <a:lnTo>
                    <a:pt x="170" y="572"/>
                  </a:lnTo>
                  <a:lnTo>
                    <a:pt x="180" y="574"/>
                  </a:lnTo>
                  <a:lnTo>
                    <a:pt x="191" y="576"/>
                  </a:lnTo>
                  <a:lnTo>
                    <a:pt x="201" y="577"/>
                  </a:lnTo>
                  <a:lnTo>
                    <a:pt x="212" y="577"/>
                  </a:lnTo>
                  <a:lnTo>
                    <a:pt x="212" y="577"/>
                  </a:lnTo>
                  <a:lnTo>
                    <a:pt x="223" y="577"/>
                  </a:lnTo>
                  <a:lnTo>
                    <a:pt x="233" y="576"/>
                  </a:lnTo>
                  <a:lnTo>
                    <a:pt x="245" y="574"/>
                  </a:lnTo>
                  <a:lnTo>
                    <a:pt x="255" y="572"/>
                  </a:lnTo>
                  <a:lnTo>
                    <a:pt x="265" y="569"/>
                  </a:lnTo>
                  <a:lnTo>
                    <a:pt x="275" y="565"/>
                  </a:lnTo>
                  <a:lnTo>
                    <a:pt x="285" y="560"/>
                  </a:lnTo>
                  <a:lnTo>
                    <a:pt x="295" y="555"/>
                  </a:lnTo>
                  <a:lnTo>
                    <a:pt x="313" y="543"/>
                  </a:lnTo>
                  <a:lnTo>
                    <a:pt x="331" y="528"/>
                  </a:lnTo>
                  <a:lnTo>
                    <a:pt x="347" y="512"/>
                  </a:lnTo>
                  <a:lnTo>
                    <a:pt x="362" y="493"/>
                  </a:lnTo>
                  <a:lnTo>
                    <a:pt x="376" y="473"/>
                  </a:lnTo>
                  <a:lnTo>
                    <a:pt x="388" y="450"/>
                  </a:lnTo>
                  <a:lnTo>
                    <a:pt x="398" y="426"/>
                  </a:lnTo>
                  <a:lnTo>
                    <a:pt x="407" y="401"/>
                  </a:lnTo>
                  <a:lnTo>
                    <a:pt x="414" y="374"/>
                  </a:lnTo>
                  <a:lnTo>
                    <a:pt x="420" y="346"/>
                  </a:lnTo>
                  <a:lnTo>
                    <a:pt x="423" y="318"/>
                  </a:lnTo>
                  <a:lnTo>
                    <a:pt x="424" y="289"/>
                  </a:lnTo>
                  <a:lnTo>
                    <a:pt x="424" y="289"/>
                  </a:lnTo>
                  <a:lnTo>
                    <a:pt x="423" y="259"/>
                  </a:lnTo>
                  <a:lnTo>
                    <a:pt x="420" y="231"/>
                  </a:lnTo>
                  <a:lnTo>
                    <a:pt x="414" y="203"/>
                  </a:lnTo>
                  <a:lnTo>
                    <a:pt x="407" y="176"/>
                  </a:lnTo>
                  <a:lnTo>
                    <a:pt x="398" y="151"/>
                  </a:lnTo>
                  <a:lnTo>
                    <a:pt x="388" y="127"/>
                  </a:lnTo>
                  <a:lnTo>
                    <a:pt x="376" y="105"/>
                  </a:lnTo>
                  <a:lnTo>
                    <a:pt x="362" y="84"/>
                  </a:lnTo>
                  <a:lnTo>
                    <a:pt x="347" y="66"/>
                  </a:lnTo>
                  <a:lnTo>
                    <a:pt x="331" y="49"/>
                  </a:lnTo>
                  <a:lnTo>
                    <a:pt x="313" y="34"/>
                  </a:lnTo>
                  <a:lnTo>
                    <a:pt x="295" y="22"/>
                  </a:lnTo>
                  <a:lnTo>
                    <a:pt x="285" y="17"/>
                  </a:lnTo>
                  <a:lnTo>
                    <a:pt x="275" y="13"/>
                  </a:lnTo>
                  <a:lnTo>
                    <a:pt x="265" y="8"/>
                  </a:lnTo>
                  <a:lnTo>
                    <a:pt x="255" y="5"/>
                  </a:lnTo>
                  <a:lnTo>
                    <a:pt x="245" y="3"/>
                  </a:lnTo>
                  <a:lnTo>
                    <a:pt x="233" y="1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01" y="0"/>
                  </a:lnTo>
                  <a:lnTo>
                    <a:pt x="191" y="1"/>
                  </a:lnTo>
                  <a:lnTo>
                    <a:pt x="180" y="3"/>
                  </a:lnTo>
                  <a:lnTo>
                    <a:pt x="170" y="5"/>
                  </a:lnTo>
                  <a:lnTo>
                    <a:pt x="159" y="8"/>
                  </a:lnTo>
                  <a:lnTo>
                    <a:pt x="149" y="13"/>
                  </a:lnTo>
                  <a:lnTo>
                    <a:pt x="139" y="17"/>
                  </a:lnTo>
                  <a:lnTo>
                    <a:pt x="129" y="22"/>
                  </a:lnTo>
                  <a:lnTo>
                    <a:pt x="111" y="34"/>
                  </a:lnTo>
                  <a:lnTo>
                    <a:pt x="93" y="49"/>
                  </a:lnTo>
                  <a:lnTo>
                    <a:pt x="78" y="66"/>
                  </a:lnTo>
                  <a:lnTo>
                    <a:pt x="62" y="84"/>
                  </a:lnTo>
                  <a:lnTo>
                    <a:pt x="48" y="105"/>
                  </a:lnTo>
                  <a:lnTo>
                    <a:pt x="36" y="127"/>
                  </a:lnTo>
                  <a:lnTo>
                    <a:pt x="26" y="151"/>
                  </a:lnTo>
                  <a:lnTo>
                    <a:pt x="17" y="176"/>
                  </a:lnTo>
                  <a:lnTo>
                    <a:pt x="10" y="203"/>
                  </a:lnTo>
                  <a:lnTo>
                    <a:pt x="5" y="231"/>
                  </a:lnTo>
                  <a:lnTo>
                    <a:pt x="1" y="259"/>
                  </a:lnTo>
                  <a:lnTo>
                    <a:pt x="0" y="2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9"/>
            <p:cNvSpPr>
              <a:spLocks noEditPoints="1"/>
            </p:cNvSpPr>
            <p:nvPr/>
          </p:nvSpPr>
          <p:spPr bwMode="auto">
            <a:xfrm flipH="1">
              <a:off x="7605154" y="2648576"/>
              <a:ext cx="62568" cy="79922"/>
            </a:xfrm>
            <a:custGeom>
              <a:avLst/>
              <a:gdLst>
                <a:gd name="T0" fmla="*/ 212 w 217"/>
                <a:gd name="T1" fmla="*/ 327 h 327"/>
                <a:gd name="T2" fmla="*/ 213 w 217"/>
                <a:gd name="T3" fmla="*/ 327 h 327"/>
                <a:gd name="T4" fmla="*/ 214 w 217"/>
                <a:gd name="T5" fmla="*/ 327 h 327"/>
                <a:gd name="T6" fmla="*/ 214 w 217"/>
                <a:gd name="T7" fmla="*/ 327 h 327"/>
                <a:gd name="T8" fmla="*/ 214 w 217"/>
                <a:gd name="T9" fmla="*/ 327 h 327"/>
                <a:gd name="T10" fmla="*/ 216 w 217"/>
                <a:gd name="T11" fmla="*/ 327 h 327"/>
                <a:gd name="T12" fmla="*/ 216 w 217"/>
                <a:gd name="T13" fmla="*/ 327 h 327"/>
                <a:gd name="T14" fmla="*/ 217 w 217"/>
                <a:gd name="T15" fmla="*/ 327 h 327"/>
                <a:gd name="T16" fmla="*/ 0 w 217"/>
                <a:gd name="T17" fmla="*/ 38 h 327"/>
                <a:gd name="T18" fmla="*/ 0 w 217"/>
                <a:gd name="T19" fmla="*/ 39 h 327"/>
                <a:gd name="T20" fmla="*/ 0 w 217"/>
                <a:gd name="T21" fmla="*/ 37 h 327"/>
                <a:gd name="T22" fmla="*/ 0 w 217"/>
                <a:gd name="T23" fmla="*/ 36 h 327"/>
                <a:gd name="T24" fmla="*/ 0 w 217"/>
                <a:gd name="T25" fmla="*/ 35 h 327"/>
                <a:gd name="T26" fmla="*/ 0 w 217"/>
                <a:gd name="T27" fmla="*/ 35 h 327"/>
                <a:gd name="T28" fmla="*/ 0 w 217"/>
                <a:gd name="T29" fmla="*/ 35 h 327"/>
                <a:gd name="T30" fmla="*/ 0 w 217"/>
                <a:gd name="T31" fmla="*/ 34 h 327"/>
                <a:gd name="T32" fmla="*/ 0 w 217"/>
                <a:gd name="T33" fmla="*/ 33 h 327"/>
                <a:gd name="T34" fmla="*/ 0 w 217"/>
                <a:gd name="T35" fmla="*/ 32 h 327"/>
                <a:gd name="T36" fmla="*/ 0 w 217"/>
                <a:gd name="T37" fmla="*/ 32 h 327"/>
                <a:gd name="T38" fmla="*/ 0 w 217"/>
                <a:gd name="T39" fmla="*/ 31 h 327"/>
                <a:gd name="T40" fmla="*/ 0 w 217"/>
                <a:gd name="T41" fmla="*/ 29 h 327"/>
                <a:gd name="T42" fmla="*/ 0 w 217"/>
                <a:gd name="T43" fmla="*/ 28 h 327"/>
                <a:gd name="T44" fmla="*/ 0 w 217"/>
                <a:gd name="T45" fmla="*/ 27 h 327"/>
                <a:gd name="T46" fmla="*/ 0 w 217"/>
                <a:gd name="T47" fmla="*/ 27 h 327"/>
                <a:gd name="T48" fmla="*/ 0 w 217"/>
                <a:gd name="T49" fmla="*/ 27 h 327"/>
                <a:gd name="T50" fmla="*/ 0 w 217"/>
                <a:gd name="T51" fmla="*/ 26 h 327"/>
                <a:gd name="T52" fmla="*/ 0 w 217"/>
                <a:gd name="T53" fmla="*/ 25 h 327"/>
                <a:gd name="T54" fmla="*/ 0 w 217"/>
                <a:gd name="T55" fmla="*/ 24 h 327"/>
                <a:gd name="T56" fmla="*/ 0 w 217"/>
                <a:gd name="T57" fmla="*/ 24 h 327"/>
                <a:gd name="T58" fmla="*/ 0 w 217"/>
                <a:gd name="T59" fmla="*/ 23 h 327"/>
                <a:gd name="T60" fmla="*/ 0 w 217"/>
                <a:gd name="T61" fmla="*/ 23 h 327"/>
                <a:gd name="T62" fmla="*/ 0 w 217"/>
                <a:gd name="T63" fmla="*/ 21 h 327"/>
                <a:gd name="T64" fmla="*/ 1 w 217"/>
                <a:gd name="T65" fmla="*/ 21 h 327"/>
                <a:gd name="T66" fmla="*/ 1 w 217"/>
                <a:gd name="T67" fmla="*/ 21 h 327"/>
                <a:gd name="T68" fmla="*/ 1 w 217"/>
                <a:gd name="T69" fmla="*/ 20 h 327"/>
                <a:gd name="T70" fmla="*/ 1 w 217"/>
                <a:gd name="T71" fmla="*/ 19 h 327"/>
                <a:gd name="T72" fmla="*/ 1 w 217"/>
                <a:gd name="T73" fmla="*/ 18 h 327"/>
                <a:gd name="T74" fmla="*/ 1 w 217"/>
                <a:gd name="T75" fmla="*/ 16 h 327"/>
                <a:gd name="T76" fmla="*/ 1 w 217"/>
                <a:gd name="T77" fmla="*/ 16 h 327"/>
                <a:gd name="T78" fmla="*/ 1 w 217"/>
                <a:gd name="T79" fmla="*/ 16 h 327"/>
                <a:gd name="T80" fmla="*/ 1 w 217"/>
                <a:gd name="T81" fmla="*/ 15 h 327"/>
                <a:gd name="T82" fmla="*/ 1 w 217"/>
                <a:gd name="T83" fmla="*/ 14 h 327"/>
                <a:gd name="T84" fmla="*/ 1 w 217"/>
                <a:gd name="T85" fmla="*/ 13 h 327"/>
                <a:gd name="T86" fmla="*/ 1 w 217"/>
                <a:gd name="T87" fmla="*/ 13 h 327"/>
                <a:gd name="T88" fmla="*/ 1 w 217"/>
                <a:gd name="T89" fmla="*/ 12 h 327"/>
                <a:gd name="T90" fmla="*/ 1 w 217"/>
                <a:gd name="T91" fmla="*/ 10 h 327"/>
                <a:gd name="T92" fmla="*/ 1 w 217"/>
                <a:gd name="T93" fmla="*/ 9 h 327"/>
                <a:gd name="T94" fmla="*/ 1 w 217"/>
                <a:gd name="T95" fmla="*/ 9 h 327"/>
                <a:gd name="T96" fmla="*/ 1 w 217"/>
                <a:gd name="T97" fmla="*/ 9 h 327"/>
                <a:gd name="T98" fmla="*/ 1 w 217"/>
                <a:gd name="T99" fmla="*/ 8 h 327"/>
                <a:gd name="T100" fmla="*/ 1 w 217"/>
                <a:gd name="T101" fmla="*/ 7 h 327"/>
                <a:gd name="T102" fmla="*/ 1 w 217"/>
                <a:gd name="T103" fmla="*/ 6 h 327"/>
                <a:gd name="T104" fmla="*/ 2 w 217"/>
                <a:gd name="T105" fmla="*/ 2 h 327"/>
                <a:gd name="T106" fmla="*/ 2 w 217"/>
                <a:gd name="T107" fmla="*/ 2 h 327"/>
                <a:gd name="T108" fmla="*/ 2 w 217"/>
                <a:gd name="T109" fmla="*/ 2 h 327"/>
                <a:gd name="T110" fmla="*/ 2 w 217"/>
                <a:gd name="T111" fmla="*/ 1 h 327"/>
                <a:gd name="T112" fmla="*/ 2 w 217"/>
                <a:gd name="T113" fmla="*/ 0 h 327"/>
                <a:gd name="T114" fmla="*/ 2 w 217"/>
                <a:gd name="T115" fmla="*/ 0 h 327"/>
                <a:gd name="T116" fmla="*/ 2 w 217"/>
                <a:gd name="T117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7" h="327">
                  <a:moveTo>
                    <a:pt x="213" y="327"/>
                  </a:moveTo>
                  <a:lnTo>
                    <a:pt x="213" y="327"/>
                  </a:lnTo>
                  <a:lnTo>
                    <a:pt x="212" y="327"/>
                  </a:lnTo>
                  <a:lnTo>
                    <a:pt x="212" y="327"/>
                  </a:lnTo>
                  <a:lnTo>
                    <a:pt x="213" y="327"/>
                  </a:lnTo>
                  <a:close/>
                  <a:moveTo>
                    <a:pt x="213" y="327"/>
                  </a:moveTo>
                  <a:lnTo>
                    <a:pt x="213" y="327"/>
                  </a:lnTo>
                  <a:lnTo>
                    <a:pt x="213" y="327"/>
                  </a:lnTo>
                  <a:lnTo>
                    <a:pt x="213" y="327"/>
                  </a:lnTo>
                  <a:lnTo>
                    <a:pt x="213" y="327"/>
                  </a:lnTo>
                  <a:close/>
                  <a:moveTo>
                    <a:pt x="214" y="327"/>
                  </a:moveTo>
                  <a:lnTo>
                    <a:pt x="214" y="327"/>
                  </a:lnTo>
                  <a:lnTo>
                    <a:pt x="213" y="327"/>
                  </a:lnTo>
                  <a:lnTo>
                    <a:pt x="213" y="327"/>
                  </a:lnTo>
                  <a:lnTo>
                    <a:pt x="214" y="327"/>
                  </a:lnTo>
                  <a:close/>
                  <a:moveTo>
                    <a:pt x="214" y="327"/>
                  </a:moveTo>
                  <a:lnTo>
                    <a:pt x="214" y="327"/>
                  </a:lnTo>
                  <a:lnTo>
                    <a:pt x="214" y="327"/>
                  </a:lnTo>
                  <a:lnTo>
                    <a:pt x="214" y="327"/>
                  </a:lnTo>
                  <a:lnTo>
                    <a:pt x="214" y="327"/>
                  </a:lnTo>
                  <a:close/>
                  <a:moveTo>
                    <a:pt x="216" y="327"/>
                  </a:move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close/>
                  <a:moveTo>
                    <a:pt x="216" y="327"/>
                  </a:move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close/>
                  <a:moveTo>
                    <a:pt x="217" y="327"/>
                  </a:moveTo>
                  <a:lnTo>
                    <a:pt x="217" y="327"/>
                  </a:lnTo>
                  <a:lnTo>
                    <a:pt x="217" y="327"/>
                  </a:lnTo>
                  <a:lnTo>
                    <a:pt x="217" y="327"/>
                  </a:lnTo>
                  <a:lnTo>
                    <a:pt x="217" y="327"/>
                  </a:lnTo>
                  <a:close/>
                  <a:moveTo>
                    <a:pt x="0" y="38"/>
                  </a:moveTo>
                  <a:lnTo>
                    <a:pt x="0" y="38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38"/>
                  </a:lnTo>
                  <a:close/>
                  <a:moveTo>
                    <a:pt x="0" y="37"/>
                  </a:move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close/>
                  <a:moveTo>
                    <a:pt x="0" y="36"/>
                  </a:moveTo>
                  <a:lnTo>
                    <a:pt x="0" y="36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6"/>
                  </a:lnTo>
                  <a:close/>
                  <a:moveTo>
                    <a:pt x="0" y="35"/>
                  </a:moveTo>
                  <a:lnTo>
                    <a:pt x="0" y="35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5"/>
                  </a:lnTo>
                  <a:close/>
                  <a:moveTo>
                    <a:pt x="0" y="34"/>
                  </a:moveTo>
                  <a:lnTo>
                    <a:pt x="0" y="34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4"/>
                  </a:lnTo>
                  <a:close/>
                  <a:moveTo>
                    <a:pt x="0" y="34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close/>
                  <a:moveTo>
                    <a:pt x="0" y="33"/>
                  </a:move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0" y="3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lose/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8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6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close/>
                  <a:moveTo>
                    <a:pt x="0" y="25"/>
                  </a:move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close/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close/>
                  <a:moveTo>
                    <a:pt x="0" y="23"/>
                  </a:move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close/>
                  <a:moveTo>
                    <a:pt x="0" y="22"/>
                  </a:moveTo>
                  <a:lnTo>
                    <a:pt x="0" y="2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2"/>
                  </a:lnTo>
                  <a:close/>
                  <a:moveTo>
                    <a:pt x="0" y="21"/>
                  </a:moveTo>
                  <a:lnTo>
                    <a:pt x="0" y="2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1"/>
                  </a:lnTo>
                  <a:close/>
                  <a:moveTo>
                    <a:pt x="1" y="21"/>
                  </a:move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1" y="19"/>
                  </a:move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close/>
                  <a:moveTo>
                    <a:pt x="1" y="18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close/>
                  <a:moveTo>
                    <a:pt x="1" y="16"/>
                  </a:move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close/>
                  <a:moveTo>
                    <a:pt x="1" y="15"/>
                  </a:moveTo>
                  <a:lnTo>
                    <a:pt x="1" y="15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5"/>
                  </a:lnTo>
                  <a:close/>
                  <a:moveTo>
                    <a:pt x="1" y="14"/>
                  </a:moveTo>
                  <a:lnTo>
                    <a:pt x="1" y="14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4"/>
                  </a:lnTo>
                  <a:close/>
                  <a:moveTo>
                    <a:pt x="1" y="14"/>
                  </a:move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close/>
                  <a:moveTo>
                    <a:pt x="1" y="13"/>
                  </a:move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close/>
                  <a:moveTo>
                    <a:pt x="1" y="12"/>
                  </a:move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9"/>
                  </a:moveTo>
                  <a:lnTo>
                    <a:pt x="1" y="9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9"/>
                  </a:lnTo>
                  <a:close/>
                  <a:moveTo>
                    <a:pt x="1" y="9"/>
                  </a:move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close/>
                  <a:moveTo>
                    <a:pt x="1" y="8"/>
                  </a:move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close/>
                  <a:moveTo>
                    <a:pt x="1" y="7"/>
                  </a:move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close/>
                  <a:moveTo>
                    <a:pt x="1" y="6"/>
                  </a:move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close/>
                  <a:moveTo>
                    <a:pt x="2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20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21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22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23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24"/>
            <p:cNvSpPr>
              <a:spLocks noChangeArrowheads="1"/>
            </p:cNvSpPr>
            <p:nvPr/>
          </p:nvSpPr>
          <p:spPr bwMode="auto">
            <a:xfrm flipH="1">
              <a:off x="7603416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25"/>
            <p:cNvSpPr>
              <a:spLocks noChangeArrowheads="1"/>
            </p:cNvSpPr>
            <p:nvPr/>
          </p:nvSpPr>
          <p:spPr bwMode="auto">
            <a:xfrm flipH="1">
              <a:off x="7603416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26"/>
            <p:cNvSpPr>
              <a:spLocks noChangeArrowheads="1"/>
            </p:cNvSpPr>
            <p:nvPr/>
          </p:nvSpPr>
          <p:spPr bwMode="auto">
            <a:xfrm flipH="1">
              <a:off x="7603416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27"/>
            <p:cNvSpPr>
              <a:spLocks/>
            </p:cNvSpPr>
            <p:nvPr/>
          </p:nvSpPr>
          <p:spPr bwMode="auto">
            <a:xfrm flipH="1">
              <a:off x="7667722" y="2657264"/>
              <a:ext cx="0" cy="0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1 h 1"/>
                <a:gd name="T5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28"/>
            <p:cNvSpPr>
              <a:spLocks noChangeArrowheads="1"/>
            </p:cNvSpPr>
            <p:nvPr/>
          </p:nvSpPr>
          <p:spPr bwMode="auto">
            <a:xfrm flipH="1">
              <a:off x="7665984" y="265726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329"/>
            <p:cNvSpPr>
              <a:spLocks noChangeArrowheads="1"/>
            </p:cNvSpPr>
            <p:nvPr/>
          </p:nvSpPr>
          <p:spPr bwMode="auto">
            <a:xfrm flipH="1">
              <a:off x="7665984" y="265726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330"/>
            <p:cNvSpPr>
              <a:spLocks noChangeArrowheads="1"/>
            </p:cNvSpPr>
            <p:nvPr/>
          </p:nvSpPr>
          <p:spPr bwMode="auto">
            <a:xfrm flipH="1">
              <a:off x="7665984" y="265726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331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332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333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334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335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336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337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338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339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340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341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342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43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44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45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46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7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48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49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50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51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52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353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354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355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356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357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358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359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360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361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362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363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364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365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366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67"/>
            <p:cNvSpPr>
              <a:spLocks/>
            </p:cNvSpPr>
            <p:nvPr/>
          </p:nvSpPr>
          <p:spPr bwMode="auto">
            <a:xfrm flipH="1">
              <a:off x="7570394" y="2587766"/>
              <a:ext cx="97328" cy="140732"/>
            </a:xfrm>
            <a:custGeom>
              <a:avLst/>
              <a:gdLst>
                <a:gd name="T0" fmla="*/ 144 w 337"/>
                <a:gd name="T1" fmla="*/ 33 h 572"/>
                <a:gd name="T2" fmla="*/ 107 w 337"/>
                <a:gd name="T3" fmla="*/ 101 h 572"/>
                <a:gd name="T4" fmla="*/ 87 w 337"/>
                <a:gd name="T5" fmla="*/ 182 h 572"/>
                <a:gd name="T6" fmla="*/ 84 w 337"/>
                <a:gd name="T7" fmla="*/ 264 h 572"/>
                <a:gd name="T8" fmla="*/ 119 w 337"/>
                <a:gd name="T9" fmla="*/ 395 h 572"/>
                <a:gd name="T10" fmla="*/ 194 w 337"/>
                <a:gd name="T11" fmla="*/ 488 h 572"/>
                <a:gd name="T12" fmla="*/ 253 w 337"/>
                <a:gd name="T13" fmla="*/ 517 h 572"/>
                <a:gd name="T14" fmla="*/ 295 w 337"/>
                <a:gd name="T15" fmla="*/ 523 h 572"/>
                <a:gd name="T16" fmla="*/ 337 w 337"/>
                <a:gd name="T17" fmla="*/ 517 h 572"/>
                <a:gd name="T18" fmla="*/ 265 w 337"/>
                <a:gd name="T19" fmla="*/ 564 h 572"/>
                <a:gd name="T20" fmla="*/ 217 w 337"/>
                <a:gd name="T21" fmla="*/ 572 h 572"/>
                <a:gd name="T22" fmla="*/ 216 w 337"/>
                <a:gd name="T23" fmla="*/ 572 h 572"/>
                <a:gd name="T24" fmla="*/ 214 w 337"/>
                <a:gd name="T25" fmla="*/ 572 h 572"/>
                <a:gd name="T26" fmla="*/ 214 w 337"/>
                <a:gd name="T27" fmla="*/ 572 h 572"/>
                <a:gd name="T28" fmla="*/ 213 w 337"/>
                <a:gd name="T29" fmla="*/ 572 h 572"/>
                <a:gd name="T30" fmla="*/ 212 w 337"/>
                <a:gd name="T31" fmla="*/ 572 h 572"/>
                <a:gd name="T32" fmla="*/ 170 w 337"/>
                <a:gd name="T33" fmla="*/ 567 h 572"/>
                <a:gd name="T34" fmla="*/ 111 w 337"/>
                <a:gd name="T35" fmla="*/ 538 h 572"/>
                <a:gd name="T36" fmla="*/ 36 w 337"/>
                <a:gd name="T37" fmla="*/ 445 h 572"/>
                <a:gd name="T38" fmla="*/ 1 w 337"/>
                <a:gd name="T39" fmla="*/ 313 h 572"/>
                <a:gd name="T40" fmla="*/ 0 w 337"/>
                <a:gd name="T41" fmla="*/ 282 h 572"/>
                <a:gd name="T42" fmla="*/ 0 w 337"/>
                <a:gd name="T43" fmla="*/ 282 h 572"/>
                <a:gd name="T44" fmla="*/ 0 w 337"/>
                <a:gd name="T45" fmla="*/ 280 h 572"/>
                <a:gd name="T46" fmla="*/ 0 w 337"/>
                <a:gd name="T47" fmla="*/ 279 h 572"/>
                <a:gd name="T48" fmla="*/ 0 w 337"/>
                <a:gd name="T49" fmla="*/ 278 h 572"/>
                <a:gd name="T50" fmla="*/ 0 w 337"/>
                <a:gd name="T51" fmla="*/ 277 h 572"/>
                <a:gd name="T52" fmla="*/ 0 w 337"/>
                <a:gd name="T53" fmla="*/ 276 h 572"/>
                <a:gd name="T54" fmla="*/ 0 w 337"/>
                <a:gd name="T55" fmla="*/ 274 h 572"/>
                <a:gd name="T56" fmla="*/ 0 w 337"/>
                <a:gd name="T57" fmla="*/ 273 h 572"/>
                <a:gd name="T58" fmla="*/ 0 w 337"/>
                <a:gd name="T59" fmla="*/ 272 h 572"/>
                <a:gd name="T60" fmla="*/ 0 w 337"/>
                <a:gd name="T61" fmla="*/ 271 h 572"/>
                <a:gd name="T62" fmla="*/ 0 w 337"/>
                <a:gd name="T63" fmla="*/ 270 h 572"/>
                <a:gd name="T64" fmla="*/ 0 w 337"/>
                <a:gd name="T65" fmla="*/ 268 h 572"/>
                <a:gd name="T66" fmla="*/ 0 w 337"/>
                <a:gd name="T67" fmla="*/ 268 h 572"/>
                <a:gd name="T68" fmla="*/ 0 w 337"/>
                <a:gd name="T69" fmla="*/ 266 h 572"/>
                <a:gd name="T70" fmla="*/ 1 w 337"/>
                <a:gd name="T71" fmla="*/ 266 h 572"/>
                <a:gd name="T72" fmla="*/ 1 w 337"/>
                <a:gd name="T73" fmla="*/ 264 h 572"/>
                <a:gd name="T74" fmla="*/ 1 w 337"/>
                <a:gd name="T75" fmla="*/ 263 h 572"/>
                <a:gd name="T76" fmla="*/ 1 w 337"/>
                <a:gd name="T77" fmla="*/ 261 h 572"/>
                <a:gd name="T78" fmla="*/ 1 w 337"/>
                <a:gd name="T79" fmla="*/ 260 h 572"/>
                <a:gd name="T80" fmla="*/ 1 w 337"/>
                <a:gd name="T81" fmla="*/ 259 h 572"/>
                <a:gd name="T82" fmla="*/ 1 w 337"/>
                <a:gd name="T83" fmla="*/ 258 h 572"/>
                <a:gd name="T84" fmla="*/ 1 w 337"/>
                <a:gd name="T85" fmla="*/ 257 h 572"/>
                <a:gd name="T86" fmla="*/ 1 w 337"/>
                <a:gd name="T87" fmla="*/ 255 h 572"/>
                <a:gd name="T88" fmla="*/ 1 w 337"/>
                <a:gd name="T89" fmla="*/ 254 h 572"/>
                <a:gd name="T90" fmla="*/ 1 w 337"/>
                <a:gd name="T91" fmla="*/ 253 h 572"/>
                <a:gd name="T92" fmla="*/ 1 w 337"/>
                <a:gd name="T93" fmla="*/ 252 h 572"/>
                <a:gd name="T94" fmla="*/ 1 w 337"/>
                <a:gd name="T95" fmla="*/ 251 h 572"/>
                <a:gd name="T96" fmla="*/ 2 w 337"/>
                <a:gd name="T97" fmla="*/ 247 h 572"/>
                <a:gd name="T98" fmla="*/ 2 w 337"/>
                <a:gd name="T99" fmla="*/ 246 h 572"/>
                <a:gd name="T100" fmla="*/ 2 w 337"/>
                <a:gd name="T101" fmla="*/ 245 h 572"/>
                <a:gd name="T102" fmla="*/ 2 w 337"/>
                <a:gd name="T103" fmla="*/ 245 h 572"/>
                <a:gd name="T104" fmla="*/ 29 w 337"/>
                <a:gd name="T105" fmla="*/ 138 h 572"/>
                <a:gd name="T106" fmla="*/ 82 w 337"/>
                <a:gd name="T107" fmla="*/ 55 h 572"/>
                <a:gd name="T108" fmla="*/ 155 w 337"/>
                <a:gd name="T109" fmla="*/ 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7" h="572">
                  <a:moveTo>
                    <a:pt x="171" y="0"/>
                  </a:moveTo>
                  <a:lnTo>
                    <a:pt x="171" y="0"/>
                  </a:lnTo>
                  <a:lnTo>
                    <a:pt x="162" y="10"/>
                  </a:lnTo>
                  <a:lnTo>
                    <a:pt x="152" y="22"/>
                  </a:lnTo>
                  <a:lnTo>
                    <a:pt x="144" y="33"/>
                  </a:lnTo>
                  <a:lnTo>
                    <a:pt x="135" y="46"/>
                  </a:lnTo>
                  <a:lnTo>
                    <a:pt x="127" y="58"/>
                  </a:lnTo>
                  <a:lnTo>
                    <a:pt x="120" y="71"/>
                  </a:lnTo>
                  <a:lnTo>
                    <a:pt x="113" y="87"/>
                  </a:lnTo>
                  <a:lnTo>
                    <a:pt x="107" y="101"/>
                  </a:lnTo>
                  <a:lnTo>
                    <a:pt x="102" y="116"/>
                  </a:lnTo>
                  <a:lnTo>
                    <a:pt x="97" y="132"/>
                  </a:lnTo>
                  <a:lnTo>
                    <a:pt x="93" y="148"/>
                  </a:lnTo>
                  <a:lnTo>
                    <a:pt x="90" y="164"/>
                  </a:lnTo>
                  <a:lnTo>
                    <a:pt x="87" y="182"/>
                  </a:lnTo>
                  <a:lnTo>
                    <a:pt x="85" y="199"/>
                  </a:lnTo>
                  <a:lnTo>
                    <a:pt x="83" y="216"/>
                  </a:lnTo>
                  <a:lnTo>
                    <a:pt x="83" y="234"/>
                  </a:lnTo>
                  <a:lnTo>
                    <a:pt x="83" y="234"/>
                  </a:lnTo>
                  <a:lnTo>
                    <a:pt x="84" y="264"/>
                  </a:lnTo>
                  <a:lnTo>
                    <a:pt x="88" y="293"/>
                  </a:lnTo>
                  <a:lnTo>
                    <a:pt x="93" y="320"/>
                  </a:lnTo>
                  <a:lnTo>
                    <a:pt x="100" y="347"/>
                  </a:lnTo>
                  <a:lnTo>
                    <a:pt x="109" y="372"/>
                  </a:lnTo>
                  <a:lnTo>
                    <a:pt x="119" y="395"/>
                  </a:lnTo>
                  <a:lnTo>
                    <a:pt x="131" y="418"/>
                  </a:lnTo>
                  <a:lnTo>
                    <a:pt x="145" y="439"/>
                  </a:lnTo>
                  <a:lnTo>
                    <a:pt x="161" y="457"/>
                  </a:lnTo>
                  <a:lnTo>
                    <a:pt x="176" y="474"/>
                  </a:lnTo>
                  <a:lnTo>
                    <a:pt x="194" y="488"/>
                  </a:lnTo>
                  <a:lnTo>
                    <a:pt x="212" y="500"/>
                  </a:lnTo>
                  <a:lnTo>
                    <a:pt x="222" y="506"/>
                  </a:lnTo>
                  <a:lnTo>
                    <a:pt x="232" y="510"/>
                  </a:lnTo>
                  <a:lnTo>
                    <a:pt x="242" y="514"/>
                  </a:lnTo>
                  <a:lnTo>
                    <a:pt x="253" y="517"/>
                  </a:lnTo>
                  <a:lnTo>
                    <a:pt x="263" y="520"/>
                  </a:lnTo>
                  <a:lnTo>
                    <a:pt x="274" y="522"/>
                  </a:lnTo>
                  <a:lnTo>
                    <a:pt x="284" y="523"/>
                  </a:lnTo>
                  <a:lnTo>
                    <a:pt x="295" y="523"/>
                  </a:lnTo>
                  <a:lnTo>
                    <a:pt x="295" y="523"/>
                  </a:lnTo>
                  <a:lnTo>
                    <a:pt x="305" y="523"/>
                  </a:lnTo>
                  <a:lnTo>
                    <a:pt x="316" y="522"/>
                  </a:lnTo>
                  <a:lnTo>
                    <a:pt x="327" y="521"/>
                  </a:lnTo>
                  <a:lnTo>
                    <a:pt x="337" y="517"/>
                  </a:lnTo>
                  <a:lnTo>
                    <a:pt x="337" y="517"/>
                  </a:lnTo>
                  <a:lnTo>
                    <a:pt x="323" y="529"/>
                  </a:lnTo>
                  <a:lnTo>
                    <a:pt x="310" y="540"/>
                  </a:lnTo>
                  <a:lnTo>
                    <a:pt x="295" y="550"/>
                  </a:lnTo>
                  <a:lnTo>
                    <a:pt x="281" y="557"/>
                  </a:lnTo>
                  <a:lnTo>
                    <a:pt x="265" y="564"/>
                  </a:lnTo>
                  <a:lnTo>
                    <a:pt x="249" y="568"/>
                  </a:lnTo>
                  <a:lnTo>
                    <a:pt x="233" y="571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01" y="572"/>
                  </a:lnTo>
                  <a:lnTo>
                    <a:pt x="191" y="571"/>
                  </a:lnTo>
                  <a:lnTo>
                    <a:pt x="180" y="569"/>
                  </a:lnTo>
                  <a:lnTo>
                    <a:pt x="170" y="567"/>
                  </a:lnTo>
                  <a:lnTo>
                    <a:pt x="159" y="564"/>
                  </a:lnTo>
                  <a:lnTo>
                    <a:pt x="149" y="560"/>
                  </a:lnTo>
                  <a:lnTo>
                    <a:pt x="139" y="555"/>
                  </a:lnTo>
                  <a:lnTo>
                    <a:pt x="129" y="550"/>
                  </a:lnTo>
                  <a:lnTo>
                    <a:pt x="111" y="538"/>
                  </a:lnTo>
                  <a:lnTo>
                    <a:pt x="93" y="523"/>
                  </a:lnTo>
                  <a:lnTo>
                    <a:pt x="78" y="507"/>
                  </a:lnTo>
                  <a:lnTo>
                    <a:pt x="62" y="488"/>
                  </a:lnTo>
                  <a:lnTo>
                    <a:pt x="48" y="468"/>
                  </a:lnTo>
                  <a:lnTo>
                    <a:pt x="36" y="445"/>
                  </a:lnTo>
                  <a:lnTo>
                    <a:pt x="26" y="421"/>
                  </a:lnTo>
                  <a:lnTo>
                    <a:pt x="17" y="396"/>
                  </a:lnTo>
                  <a:lnTo>
                    <a:pt x="10" y="369"/>
                  </a:lnTo>
                  <a:lnTo>
                    <a:pt x="5" y="341"/>
                  </a:lnTo>
                  <a:lnTo>
                    <a:pt x="1" y="313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5" y="223"/>
                  </a:lnTo>
                  <a:lnTo>
                    <a:pt x="9" y="200"/>
                  </a:lnTo>
                  <a:lnTo>
                    <a:pt x="15" y="178"/>
                  </a:lnTo>
                  <a:lnTo>
                    <a:pt x="21" y="158"/>
                  </a:lnTo>
                  <a:lnTo>
                    <a:pt x="29" y="138"/>
                  </a:lnTo>
                  <a:lnTo>
                    <a:pt x="37" y="120"/>
                  </a:lnTo>
                  <a:lnTo>
                    <a:pt x="47" y="102"/>
                  </a:lnTo>
                  <a:lnTo>
                    <a:pt x="58" y="85"/>
                  </a:lnTo>
                  <a:lnTo>
                    <a:pt x="70" y="70"/>
                  </a:lnTo>
                  <a:lnTo>
                    <a:pt x="82" y="55"/>
                  </a:lnTo>
                  <a:lnTo>
                    <a:pt x="95" y="42"/>
                  </a:lnTo>
                  <a:lnTo>
                    <a:pt x="109" y="31"/>
                  </a:lnTo>
                  <a:lnTo>
                    <a:pt x="124" y="21"/>
                  </a:lnTo>
                  <a:lnTo>
                    <a:pt x="139" y="12"/>
                  </a:lnTo>
                  <a:lnTo>
                    <a:pt x="155" y="6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68"/>
            <p:cNvSpPr>
              <a:spLocks/>
            </p:cNvSpPr>
            <p:nvPr/>
          </p:nvSpPr>
          <p:spPr bwMode="auto">
            <a:xfrm flipH="1">
              <a:off x="7570394" y="2587766"/>
              <a:ext cx="97328" cy="140732"/>
            </a:xfrm>
            <a:custGeom>
              <a:avLst/>
              <a:gdLst>
                <a:gd name="T0" fmla="*/ 144 w 337"/>
                <a:gd name="T1" fmla="*/ 33 h 572"/>
                <a:gd name="T2" fmla="*/ 107 w 337"/>
                <a:gd name="T3" fmla="*/ 101 h 572"/>
                <a:gd name="T4" fmla="*/ 87 w 337"/>
                <a:gd name="T5" fmla="*/ 182 h 572"/>
                <a:gd name="T6" fmla="*/ 84 w 337"/>
                <a:gd name="T7" fmla="*/ 264 h 572"/>
                <a:gd name="T8" fmla="*/ 119 w 337"/>
                <a:gd name="T9" fmla="*/ 395 h 572"/>
                <a:gd name="T10" fmla="*/ 194 w 337"/>
                <a:gd name="T11" fmla="*/ 488 h 572"/>
                <a:gd name="T12" fmla="*/ 253 w 337"/>
                <a:gd name="T13" fmla="*/ 517 h 572"/>
                <a:gd name="T14" fmla="*/ 295 w 337"/>
                <a:gd name="T15" fmla="*/ 523 h 572"/>
                <a:gd name="T16" fmla="*/ 337 w 337"/>
                <a:gd name="T17" fmla="*/ 517 h 572"/>
                <a:gd name="T18" fmla="*/ 265 w 337"/>
                <a:gd name="T19" fmla="*/ 564 h 572"/>
                <a:gd name="T20" fmla="*/ 217 w 337"/>
                <a:gd name="T21" fmla="*/ 572 h 572"/>
                <a:gd name="T22" fmla="*/ 216 w 337"/>
                <a:gd name="T23" fmla="*/ 572 h 572"/>
                <a:gd name="T24" fmla="*/ 214 w 337"/>
                <a:gd name="T25" fmla="*/ 572 h 572"/>
                <a:gd name="T26" fmla="*/ 214 w 337"/>
                <a:gd name="T27" fmla="*/ 572 h 572"/>
                <a:gd name="T28" fmla="*/ 213 w 337"/>
                <a:gd name="T29" fmla="*/ 572 h 572"/>
                <a:gd name="T30" fmla="*/ 212 w 337"/>
                <a:gd name="T31" fmla="*/ 572 h 572"/>
                <a:gd name="T32" fmla="*/ 170 w 337"/>
                <a:gd name="T33" fmla="*/ 567 h 572"/>
                <a:gd name="T34" fmla="*/ 111 w 337"/>
                <a:gd name="T35" fmla="*/ 538 h 572"/>
                <a:gd name="T36" fmla="*/ 36 w 337"/>
                <a:gd name="T37" fmla="*/ 445 h 572"/>
                <a:gd name="T38" fmla="*/ 1 w 337"/>
                <a:gd name="T39" fmla="*/ 313 h 572"/>
                <a:gd name="T40" fmla="*/ 0 w 337"/>
                <a:gd name="T41" fmla="*/ 282 h 572"/>
                <a:gd name="T42" fmla="*/ 0 w 337"/>
                <a:gd name="T43" fmla="*/ 282 h 572"/>
                <a:gd name="T44" fmla="*/ 0 w 337"/>
                <a:gd name="T45" fmla="*/ 280 h 572"/>
                <a:gd name="T46" fmla="*/ 0 w 337"/>
                <a:gd name="T47" fmla="*/ 279 h 572"/>
                <a:gd name="T48" fmla="*/ 0 w 337"/>
                <a:gd name="T49" fmla="*/ 278 h 572"/>
                <a:gd name="T50" fmla="*/ 0 w 337"/>
                <a:gd name="T51" fmla="*/ 277 h 572"/>
                <a:gd name="T52" fmla="*/ 0 w 337"/>
                <a:gd name="T53" fmla="*/ 276 h 572"/>
                <a:gd name="T54" fmla="*/ 0 w 337"/>
                <a:gd name="T55" fmla="*/ 274 h 572"/>
                <a:gd name="T56" fmla="*/ 0 w 337"/>
                <a:gd name="T57" fmla="*/ 273 h 572"/>
                <a:gd name="T58" fmla="*/ 0 w 337"/>
                <a:gd name="T59" fmla="*/ 272 h 572"/>
                <a:gd name="T60" fmla="*/ 0 w 337"/>
                <a:gd name="T61" fmla="*/ 271 h 572"/>
                <a:gd name="T62" fmla="*/ 0 w 337"/>
                <a:gd name="T63" fmla="*/ 270 h 572"/>
                <a:gd name="T64" fmla="*/ 0 w 337"/>
                <a:gd name="T65" fmla="*/ 268 h 572"/>
                <a:gd name="T66" fmla="*/ 0 w 337"/>
                <a:gd name="T67" fmla="*/ 268 h 572"/>
                <a:gd name="T68" fmla="*/ 0 w 337"/>
                <a:gd name="T69" fmla="*/ 266 h 572"/>
                <a:gd name="T70" fmla="*/ 1 w 337"/>
                <a:gd name="T71" fmla="*/ 266 h 572"/>
                <a:gd name="T72" fmla="*/ 1 w 337"/>
                <a:gd name="T73" fmla="*/ 264 h 572"/>
                <a:gd name="T74" fmla="*/ 1 w 337"/>
                <a:gd name="T75" fmla="*/ 263 h 572"/>
                <a:gd name="T76" fmla="*/ 1 w 337"/>
                <a:gd name="T77" fmla="*/ 261 h 572"/>
                <a:gd name="T78" fmla="*/ 1 w 337"/>
                <a:gd name="T79" fmla="*/ 260 h 572"/>
                <a:gd name="T80" fmla="*/ 1 w 337"/>
                <a:gd name="T81" fmla="*/ 259 h 572"/>
                <a:gd name="T82" fmla="*/ 1 w 337"/>
                <a:gd name="T83" fmla="*/ 258 h 572"/>
                <a:gd name="T84" fmla="*/ 1 w 337"/>
                <a:gd name="T85" fmla="*/ 257 h 572"/>
                <a:gd name="T86" fmla="*/ 1 w 337"/>
                <a:gd name="T87" fmla="*/ 255 h 572"/>
                <a:gd name="T88" fmla="*/ 1 w 337"/>
                <a:gd name="T89" fmla="*/ 254 h 572"/>
                <a:gd name="T90" fmla="*/ 1 w 337"/>
                <a:gd name="T91" fmla="*/ 253 h 572"/>
                <a:gd name="T92" fmla="*/ 1 w 337"/>
                <a:gd name="T93" fmla="*/ 252 h 572"/>
                <a:gd name="T94" fmla="*/ 1 w 337"/>
                <a:gd name="T95" fmla="*/ 251 h 572"/>
                <a:gd name="T96" fmla="*/ 2 w 337"/>
                <a:gd name="T97" fmla="*/ 247 h 572"/>
                <a:gd name="T98" fmla="*/ 2 w 337"/>
                <a:gd name="T99" fmla="*/ 246 h 572"/>
                <a:gd name="T100" fmla="*/ 2 w 337"/>
                <a:gd name="T101" fmla="*/ 245 h 572"/>
                <a:gd name="T102" fmla="*/ 2 w 337"/>
                <a:gd name="T103" fmla="*/ 245 h 572"/>
                <a:gd name="T104" fmla="*/ 29 w 337"/>
                <a:gd name="T105" fmla="*/ 138 h 572"/>
                <a:gd name="T106" fmla="*/ 82 w 337"/>
                <a:gd name="T107" fmla="*/ 55 h 572"/>
                <a:gd name="T108" fmla="*/ 155 w 337"/>
                <a:gd name="T109" fmla="*/ 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7" h="572">
                  <a:moveTo>
                    <a:pt x="171" y="0"/>
                  </a:moveTo>
                  <a:lnTo>
                    <a:pt x="171" y="0"/>
                  </a:lnTo>
                  <a:lnTo>
                    <a:pt x="162" y="10"/>
                  </a:lnTo>
                  <a:lnTo>
                    <a:pt x="152" y="22"/>
                  </a:lnTo>
                  <a:lnTo>
                    <a:pt x="144" y="33"/>
                  </a:lnTo>
                  <a:lnTo>
                    <a:pt x="135" y="46"/>
                  </a:lnTo>
                  <a:lnTo>
                    <a:pt x="127" y="58"/>
                  </a:lnTo>
                  <a:lnTo>
                    <a:pt x="120" y="71"/>
                  </a:lnTo>
                  <a:lnTo>
                    <a:pt x="113" y="87"/>
                  </a:lnTo>
                  <a:lnTo>
                    <a:pt x="107" y="101"/>
                  </a:lnTo>
                  <a:lnTo>
                    <a:pt x="102" y="116"/>
                  </a:lnTo>
                  <a:lnTo>
                    <a:pt x="97" y="132"/>
                  </a:lnTo>
                  <a:lnTo>
                    <a:pt x="93" y="148"/>
                  </a:lnTo>
                  <a:lnTo>
                    <a:pt x="90" y="164"/>
                  </a:lnTo>
                  <a:lnTo>
                    <a:pt x="87" y="182"/>
                  </a:lnTo>
                  <a:lnTo>
                    <a:pt x="85" y="199"/>
                  </a:lnTo>
                  <a:lnTo>
                    <a:pt x="83" y="216"/>
                  </a:lnTo>
                  <a:lnTo>
                    <a:pt x="83" y="234"/>
                  </a:lnTo>
                  <a:lnTo>
                    <a:pt x="83" y="234"/>
                  </a:lnTo>
                  <a:lnTo>
                    <a:pt x="84" y="264"/>
                  </a:lnTo>
                  <a:lnTo>
                    <a:pt x="88" y="293"/>
                  </a:lnTo>
                  <a:lnTo>
                    <a:pt x="93" y="320"/>
                  </a:lnTo>
                  <a:lnTo>
                    <a:pt x="100" y="347"/>
                  </a:lnTo>
                  <a:lnTo>
                    <a:pt x="109" y="372"/>
                  </a:lnTo>
                  <a:lnTo>
                    <a:pt x="119" y="395"/>
                  </a:lnTo>
                  <a:lnTo>
                    <a:pt x="131" y="418"/>
                  </a:lnTo>
                  <a:lnTo>
                    <a:pt x="145" y="439"/>
                  </a:lnTo>
                  <a:lnTo>
                    <a:pt x="161" y="457"/>
                  </a:lnTo>
                  <a:lnTo>
                    <a:pt x="176" y="474"/>
                  </a:lnTo>
                  <a:lnTo>
                    <a:pt x="194" y="488"/>
                  </a:lnTo>
                  <a:lnTo>
                    <a:pt x="212" y="500"/>
                  </a:lnTo>
                  <a:lnTo>
                    <a:pt x="222" y="506"/>
                  </a:lnTo>
                  <a:lnTo>
                    <a:pt x="232" y="510"/>
                  </a:lnTo>
                  <a:lnTo>
                    <a:pt x="242" y="514"/>
                  </a:lnTo>
                  <a:lnTo>
                    <a:pt x="253" y="517"/>
                  </a:lnTo>
                  <a:lnTo>
                    <a:pt x="263" y="520"/>
                  </a:lnTo>
                  <a:lnTo>
                    <a:pt x="274" y="522"/>
                  </a:lnTo>
                  <a:lnTo>
                    <a:pt x="284" y="523"/>
                  </a:lnTo>
                  <a:lnTo>
                    <a:pt x="295" y="523"/>
                  </a:lnTo>
                  <a:lnTo>
                    <a:pt x="295" y="523"/>
                  </a:lnTo>
                  <a:lnTo>
                    <a:pt x="305" y="523"/>
                  </a:lnTo>
                  <a:lnTo>
                    <a:pt x="316" y="522"/>
                  </a:lnTo>
                  <a:lnTo>
                    <a:pt x="327" y="521"/>
                  </a:lnTo>
                  <a:lnTo>
                    <a:pt x="337" y="517"/>
                  </a:lnTo>
                  <a:lnTo>
                    <a:pt x="337" y="517"/>
                  </a:lnTo>
                  <a:lnTo>
                    <a:pt x="323" y="529"/>
                  </a:lnTo>
                  <a:lnTo>
                    <a:pt x="310" y="540"/>
                  </a:lnTo>
                  <a:lnTo>
                    <a:pt x="295" y="550"/>
                  </a:lnTo>
                  <a:lnTo>
                    <a:pt x="281" y="557"/>
                  </a:lnTo>
                  <a:lnTo>
                    <a:pt x="265" y="564"/>
                  </a:lnTo>
                  <a:lnTo>
                    <a:pt x="249" y="568"/>
                  </a:lnTo>
                  <a:lnTo>
                    <a:pt x="233" y="571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01" y="572"/>
                  </a:lnTo>
                  <a:lnTo>
                    <a:pt x="191" y="571"/>
                  </a:lnTo>
                  <a:lnTo>
                    <a:pt x="180" y="569"/>
                  </a:lnTo>
                  <a:lnTo>
                    <a:pt x="170" y="567"/>
                  </a:lnTo>
                  <a:lnTo>
                    <a:pt x="159" y="564"/>
                  </a:lnTo>
                  <a:lnTo>
                    <a:pt x="149" y="560"/>
                  </a:lnTo>
                  <a:lnTo>
                    <a:pt x="139" y="555"/>
                  </a:lnTo>
                  <a:lnTo>
                    <a:pt x="129" y="550"/>
                  </a:lnTo>
                  <a:lnTo>
                    <a:pt x="111" y="538"/>
                  </a:lnTo>
                  <a:lnTo>
                    <a:pt x="93" y="523"/>
                  </a:lnTo>
                  <a:lnTo>
                    <a:pt x="78" y="507"/>
                  </a:lnTo>
                  <a:lnTo>
                    <a:pt x="62" y="488"/>
                  </a:lnTo>
                  <a:lnTo>
                    <a:pt x="48" y="468"/>
                  </a:lnTo>
                  <a:lnTo>
                    <a:pt x="36" y="445"/>
                  </a:lnTo>
                  <a:lnTo>
                    <a:pt x="26" y="421"/>
                  </a:lnTo>
                  <a:lnTo>
                    <a:pt x="17" y="396"/>
                  </a:lnTo>
                  <a:lnTo>
                    <a:pt x="10" y="369"/>
                  </a:lnTo>
                  <a:lnTo>
                    <a:pt x="5" y="341"/>
                  </a:lnTo>
                  <a:lnTo>
                    <a:pt x="1" y="313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5" y="223"/>
                  </a:lnTo>
                  <a:lnTo>
                    <a:pt x="9" y="200"/>
                  </a:lnTo>
                  <a:lnTo>
                    <a:pt x="15" y="178"/>
                  </a:lnTo>
                  <a:lnTo>
                    <a:pt x="21" y="158"/>
                  </a:lnTo>
                  <a:lnTo>
                    <a:pt x="29" y="138"/>
                  </a:lnTo>
                  <a:lnTo>
                    <a:pt x="37" y="120"/>
                  </a:lnTo>
                  <a:lnTo>
                    <a:pt x="47" y="102"/>
                  </a:lnTo>
                  <a:lnTo>
                    <a:pt x="58" y="85"/>
                  </a:lnTo>
                  <a:lnTo>
                    <a:pt x="70" y="70"/>
                  </a:lnTo>
                  <a:lnTo>
                    <a:pt x="82" y="55"/>
                  </a:lnTo>
                  <a:lnTo>
                    <a:pt x="95" y="42"/>
                  </a:lnTo>
                  <a:lnTo>
                    <a:pt x="109" y="31"/>
                  </a:lnTo>
                  <a:lnTo>
                    <a:pt x="124" y="21"/>
                  </a:lnTo>
                  <a:lnTo>
                    <a:pt x="139" y="12"/>
                  </a:lnTo>
                  <a:lnTo>
                    <a:pt x="155" y="6"/>
                  </a:lnTo>
                  <a:lnTo>
                    <a:pt x="1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69"/>
            <p:cNvSpPr>
              <a:spLocks/>
            </p:cNvSpPr>
            <p:nvPr/>
          </p:nvSpPr>
          <p:spPr bwMode="auto">
            <a:xfrm flipH="1">
              <a:off x="7589512" y="2586029"/>
              <a:ext cx="27808" cy="142469"/>
            </a:xfrm>
            <a:custGeom>
              <a:avLst/>
              <a:gdLst>
                <a:gd name="T0" fmla="*/ 37 w 98"/>
                <a:gd name="T1" fmla="*/ 0 h 577"/>
                <a:gd name="T2" fmla="*/ 38 w 98"/>
                <a:gd name="T3" fmla="*/ 0 h 577"/>
                <a:gd name="T4" fmla="*/ 38 w 98"/>
                <a:gd name="T5" fmla="*/ 0 h 577"/>
                <a:gd name="T6" fmla="*/ 53 w 98"/>
                <a:gd name="T7" fmla="*/ 21 h 577"/>
                <a:gd name="T8" fmla="*/ 60 w 98"/>
                <a:gd name="T9" fmla="*/ 33 h 577"/>
                <a:gd name="T10" fmla="*/ 67 w 98"/>
                <a:gd name="T11" fmla="*/ 47 h 577"/>
                <a:gd name="T12" fmla="*/ 74 w 98"/>
                <a:gd name="T13" fmla="*/ 62 h 577"/>
                <a:gd name="T14" fmla="*/ 80 w 98"/>
                <a:gd name="T15" fmla="*/ 80 h 577"/>
                <a:gd name="T16" fmla="*/ 85 w 98"/>
                <a:gd name="T17" fmla="*/ 97 h 577"/>
                <a:gd name="T18" fmla="*/ 90 w 98"/>
                <a:gd name="T19" fmla="*/ 116 h 577"/>
                <a:gd name="T20" fmla="*/ 94 w 98"/>
                <a:gd name="T21" fmla="*/ 137 h 577"/>
                <a:gd name="T22" fmla="*/ 97 w 98"/>
                <a:gd name="T23" fmla="*/ 160 h 577"/>
                <a:gd name="T24" fmla="*/ 98 w 98"/>
                <a:gd name="T25" fmla="*/ 183 h 577"/>
                <a:gd name="T26" fmla="*/ 98 w 98"/>
                <a:gd name="T27" fmla="*/ 208 h 577"/>
                <a:gd name="T28" fmla="*/ 95 w 98"/>
                <a:gd name="T29" fmla="*/ 234 h 577"/>
                <a:gd name="T30" fmla="*/ 91 w 98"/>
                <a:gd name="T31" fmla="*/ 262 h 577"/>
                <a:gd name="T32" fmla="*/ 85 w 98"/>
                <a:gd name="T33" fmla="*/ 291 h 577"/>
                <a:gd name="T34" fmla="*/ 78 w 98"/>
                <a:gd name="T35" fmla="*/ 323 h 577"/>
                <a:gd name="T36" fmla="*/ 78 w 98"/>
                <a:gd name="T37" fmla="*/ 323 h 577"/>
                <a:gd name="T38" fmla="*/ 64 w 98"/>
                <a:gd name="T39" fmla="*/ 368 h 577"/>
                <a:gd name="T40" fmla="*/ 54 w 98"/>
                <a:gd name="T41" fmla="*/ 409 h 577"/>
                <a:gd name="T42" fmla="*/ 47 w 98"/>
                <a:gd name="T43" fmla="*/ 445 h 577"/>
                <a:gd name="T44" fmla="*/ 42 w 98"/>
                <a:gd name="T45" fmla="*/ 478 h 577"/>
                <a:gd name="T46" fmla="*/ 37 w 98"/>
                <a:gd name="T47" fmla="*/ 506 h 577"/>
                <a:gd name="T48" fmla="*/ 36 w 98"/>
                <a:gd name="T49" fmla="*/ 533 h 577"/>
                <a:gd name="T50" fmla="*/ 36 w 98"/>
                <a:gd name="T51" fmla="*/ 556 h 577"/>
                <a:gd name="T52" fmla="*/ 37 w 98"/>
                <a:gd name="T53" fmla="*/ 577 h 577"/>
                <a:gd name="T54" fmla="*/ 37 w 98"/>
                <a:gd name="T55" fmla="*/ 577 h 577"/>
                <a:gd name="T56" fmla="*/ 37 w 98"/>
                <a:gd name="T57" fmla="*/ 577 h 577"/>
                <a:gd name="T58" fmla="*/ 24 w 98"/>
                <a:gd name="T59" fmla="*/ 576 h 577"/>
                <a:gd name="T60" fmla="*/ 11 w 98"/>
                <a:gd name="T61" fmla="*/ 575 h 577"/>
                <a:gd name="T62" fmla="*/ 11 w 98"/>
                <a:gd name="T63" fmla="*/ 575 h 577"/>
                <a:gd name="T64" fmla="*/ 6 w 98"/>
                <a:gd name="T65" fmla="*/ 556 h 577"/>
                <a:gd name="T66" fmla="*/ 1 w 98"/>
                <a:gd name="T67" fmla="*/ 534 h 577"/>
                <a:gd name="T68" fmla="*/ 0 w 98"/>
                <a:gd name="T69" fmla="*/ 509 h 577"/>
                <a:gd name="T70" fmla="*/ 0 w 98"/>
                <a:gd name="T71" fmla="*/ 482 h 577"/>
                <a:gd name="T72" fmla="*/ 2 w 98"/>
                <a:gd name="T73" fmla="*/ 452 h 577"/>
                <a:gd name="T74" fmla="*/ 8 w 98"/>
                <a:gd name="T75" fmla="*/ 418 h 577"/>
                <a:gd name="T76" fmla="*/ 16 w 98"/>
                <a:gd name="T77" fmla="*/ 380 h 577"/>
                <a:gd name="T78" fmla="*/ 28 w 98"/>
                <a:gd name="T79" fmla="*/ 338 h 577"/>
                <a:gd name="T80" fmla="*/ 28 w 98"/>
                <a:gd name="T81" fmla="*/ 338 h 577"/>
                <a:gd name="T82" fmla="*/ 36 w 98"/>
                <a:gd name="T83" fmla="*/ 305 h 577"/>
                <a:gd name="T84" fmla="*/ 43 w 98"/>
                <a:gd name="T85" fmla="*/ 275 h 577"/>
                <a:gd name="T86" fmla="*/ 48 w 98"/>
                <a:gd name="T87" fmla="*/ 247 h 577"/>
                <a:gd name="T88" fmla="*/ 52 w 98"/>
                <a:gd name="T89" fmla="*/ 220 h 577"/>
                <a:gd name="T90" fmla="*/ 54 w 98"/>
                <a:gd name="T91" fmla="*/ 194 h 577"/>
                <a:gd name="T92" fmla="*/ 55 w 98"/>
                <a:gd name="T93" fmla="*/ 169 h 577"/>
                <a:gd name="T94" fmla="*/ 55 w 98"/>
                <a:gd name="T95" fmla="*/ 146 h 577"/>
                <a:gd name="T96" fmla="*/ 54 w 98"/>
                <a:gd name="T97" fmla="*/ 124 h 577"/>
                <a:gd name="T98" fmla="*/ 52 w 98"/>
                <a:gd name="T99" fmla="*/ 103 h 577"/>
                <a:gd name="T100" fmla="*/ 49 w 98"/>
                <a:gd name="T101" fmla="*/ 85 h 577"/>
                <a:gd name="T102" fmla="*/ 46 w 98"/>
                <a:gd name="T103" fmla="*/ 67 h 577"/>
                <a:gd name="T104" fmla="*/ 42 w 98"/>
                <a:gd name="T105" fmla="*/ 51 h 577"/>
                <a:gd name="T106" fmla="*/ 34 w 98"/>
                <a:gd name="T107" fmla="*/ 22 h 577"/>
                <a:gd name="T108" fmla="*/ 25 w 98"/>
                <a:gd name="T109" fmla="*/ 0 h 577"/>
                <a:gd name="T110" fmla="*/ 25 w 98"/>
                <a:gd name="T111" fmla="*/ 0 h 577"/>
                <a:gd name="T112" fmla="*/ 37 w 98"/>
                <a:gd name="T113" fmla="*/ 0 h 577"/>
                <a:gd name="T114" fmla="*/ 37 w 98"/>
                <a:gd name="T115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8" h="577">
                  <a:moveTo>
                    <a:pt x="37" y="0"/>
                  </a:moveTo>
                  <a:lnTo>
                    <a:pt x="38" y="0"/>
                  </a:lnTo>
                  <a:lnTo>
                    <a:pt x="38" y="0"/>
                  </a:lnTo>
                  <a:lnTo>
                    <a:pt x="53" y="21"/>
                  </a:lnTo>
                  <a:lnTo>
                    <a:pt x="60" y="33"/>
                  </a:lnTo>
                  <a:lnTo>
                    <a:pt x="67" y="47"/>
                  </a:lnTo>
                  <a:lnTo>
                    <a:pt x="74" y="62"/>
                  </a:lnTo>
                  <a:lnTo>
                    <a:pt x="80" y="80"/>
                  </a:lnTo>
                  <a:lnTo>
                    <a:pt x="85" y="97"/>
                  </a:lnTo>
                  <a:lnTo>
                    <a:pt x="90" y="116"/>
                  </a:lnTo>
                  <a:lnTo>
                    <a:pt x="94" y="137"/>
                  </a:lnTo>
                  <a:lnTo>
                    <a:pt x="97" y="160"/>
                  </a:lnTo>
                  <a:lnTo>
                    <a:pt x="98" y="183"/>
                  </a:lnTo>
                  <a:lnTo>
                    <a:pt x="98" y="208"/>
                  </a:lnTo>
                  <a:lnTo>
                    <a:pt x="95" y="234"/>
                  </a:lnTo>
                  <a:lnTo>
                    <a:pt x="91" y="262"/>
                  </a:lnTo>
                  <a:lnTo>
                    <a:pt x="85" y="291"/>
                  </a:lnTo>
                  <a:lnTo>
                    <a:pt x="78" y="323"/>
                  </a:lnTo>
                  <a:lnTo>
                    <a:pt x="78" y="323"/>
                  </a:lnTo>
                  <a:lnTo>
                    <a:pt x="64" y="368"/>
                  </a:lnTo>
                  <a:lnTo>
                    <a:pt x="54" y="409"/>
                  </a:lnTo>
                  <a:lnTo>
                    <a:pt x="47" y="445"/>
                  </a:lnTo>
                  <a:lnTo>
                    <a:pt x="42" y="478"/>
                  </a:lnTo>
                  <a:lnTo>
                    <a:pt x="37" y="506"/>
                  </a:lnTo>
                  <a:lnTo>
                    <a:pt x="36" y="533"/>
                  </a:lnTo>
                  <a:lnTo>
                    <a:pt x="36" y="556"/>
                  </a:lnTo>
                  <a:lnTo>
                    <a:pt x="37" y="577"/>
                  </a:lnTo>
                  <a:lnTo>
                    <a:pt x="37" y="577"/>
                  </a:lnTo>
                  <a:lnTo>
                    <a:pt x="37" y="577"/>
                  </a:lnTo>
                  <a:lnTo>
                    <a:pt x="24" y="576"/>
                  </a:lnTo>
                  <a:lnTo>
                    <a:pt x="11" y="575"/>
                  </a:lnTo>
                  <a:lnTo>
                    <a:pt x="11" y="575"/>
                  </a:lnTo>
                  <a:lnTo>
                    <a:pt x="6" y="556"/>
                  </a:lnTo>
                  <a:lnTo>
                    <a:pt x="1" y="534"/>
                  </a:lnTo>
                  <a:lnTo>
                    <a:pt x="0" y="509"/>
                  </a:lnTo>
                  <a:lnTo>
                    <a:pt x="0" y="482"/>
                  </a:lnTo>
                  <a:lnTo>
                    <a:pt x="2" y="452"/>
                  </a:lnTo>
                  <a:lnTo>
                    <a:pt x="8" y="418"/>
                  </a:lnTo>
                  <a:lnTo>
                    <a:pt x="16" y="380"/>
                  </a:lnTo>
                  <a:lnTo>
                    <a:pt x="28" y="338"/>
                  </a:lnTo>
                  <a:lnTo>
                    <a:pt x="28" y="338"/>
                  </a:lnTo>
                  <a:lnTo>
                    <a:pt x="36" y="305"/>
                  </a:lnTo>
                  <a:lnTo>
                    <a:pt x="43" y="275"/>
                  </a:lnTo>
                  <a:lnTo>
                    <a:pt x="48" y="247"/>
                  </a:lnTo>
                  <a:lnTo>
                    <a:pt x="52" y="220"/>
                  </a:lnTo>
                  <a:lnTo>
                    <a:pt x="54" y="194"/>
                  </a:lnTo>
                  <a:lnTo>
                    <a:pt x="55" y="169"/>
                  </a:lnTo>
                  <a:lnTo>
                    <a:pt x="55" y="146"/>
                  </a:lnTo>
                  <a:lnTo>
                    <a:pt x="54" y="124"/>
                  </a:lnTo>
                  <a:lnTo>
                    <a:pt x="52" y="103"/>
                  </a:lnTo>
                  <a:lnTo>
                    <a:pt x="49" y="85"/>
                  </a:lnTo>
                  <a:lnTo>
                    <a:pt x="46" y="67"/>
                  </a:lnTo>
                  <a:lnTo>
                    <a:pt x="42" y="51"/>
                  </a:lnTo>
                  <a:lnTo>
                    <a:pt x="34" y="22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70"/>
            <p:cNvSpPr>
              <a:spLocks/>
            </p:cNvSpPr>
            <p:nvPr/>
          </p:nvSpPr>
          <p:spPr bwMode="auto">
            <a:xfrm flipH="1">
              <a:off x="7653818" y="2695487"/>
              <a:ext cx="128612" cy="78184"/>
            </a:xfrm>
            <a:custGeom>
              <a:avLst/>
              <a:gdLst>
                <a:gd name="T0" fmla="*/ 188 w 448"/>
                <a:gd name="T1" fmla="*/ 307 h 315"/>
                <a:gd name="T2" fmla="*/ 234 w 448"/>
                <a:gd name="T3" fmla="*/ 314 h 315"/>
                <a:gd name="T4" fmla="*/ 278 w 448"/>
                <a:gd name="T5" fmla="*/ 314 h 315"/>
                <a:gd name="T6" fmla="*/ 319 w 448"/>
                <a:gd name="T7" fmla="*/ 309 h 315"/>
                <a:gd name="T8" fmla="*/ 356 w 448"/>
                <a:gd name="T9" fmla="*/ 297 h 315"/>
                <a:gd name="T10" fmla="*/ 388 w 448"/>
                <a:gd name="T11" fmla="*/ 280 h 315"/>
                <a:gd name="T12" fmla="*/ 414 w 448"/>
                <a:gd name="T13" fmla="*/ 259 h 315"/>
                <a:gd name="T14" fmla="*/ 434 w 448"/>
                <a:gd name="T15" fmla="*/ 234 h 315"/>
                <a:gd name="T16" fmla="*/ 445 w 448"/>
                <a:gd name="T17" fmla="*/ 205 h 315"/>
                <a:gd name="T18" fmla="*/ 448 w 448"/>
                <a:gd name="T19" fmla="*/ 189 h 315"/>
                <a:gd name="T20" fmla="*/ 445 w 448"/>
                <a:gd name="T21" fmla="*/ 157 h 315"/>
                <a:gd name="T22" fmla="*/ 435 w 448"/>
                <a:gd name="T23" fmla="*/ 127 h 315"/>
                <a:gd name="T24" fmla="*/ 416 w 448"/>
                <a:gd name="T25" fmla="*/ 98 h 315"/>
                <a:gd name="T26" fmla="*/ 392 w 448"/>
                <a:gd name="T27" fmla="*/ 71 h 315"/>
                <a:gd name="T28" fmla="*/ 360 w 448"/>
                <a:gd name="T29" fmla="*/ 47 h 315"/>
                <a:gd name="T30" fmla="*/ 323 w 448"/>
                <a:gd name="T31" fmla="*/ 28 h 315"/>
                <a:gd name="T32" fmla="*/ 280 w 448"/>
                <a:gd name="T33" fmla="*/ 13 h 315"/>
                <a:gd name="T34" fmla="*/ 258 w 448"/>
                <a:gd name="T35" fmla="*/ 6 h 315"/>
                <a:gd name="T36" fmla="*/ 213 w 448"/>
                <a:gd name="T37" fmla="*/ 0 h 315"/>
                <a:gd name="T38" fmla="*/ 169 w 448"/>
                <a:gd name="T39" fmla="*/ 0 h 315"/>
                <a:gd name="T40" fmla="*/ 129 w 448"/>
                <a:gd name="T41" fmla="*/ 6 h 315"/>
                <a:gd name="T42" fmla="*/ 92 w 448"/>
                <a:gd name="T43" fmla="*/ 17 h 315"/>
                <a:gd name="T44" fmla="*/ 59 w 448"/>
                <a:gd name="T45" fmla="*/ 34 h 315"/>
                <a:gd name="T46" fmla="*/ 33 w 448"/>
                <a:gd name="T47" fmla="*/ 55 h 315"/>
                <a:gd name="T48" fmla="*/ 13 w 448"/>
                <a:gd name="T49" fmla="*/ 81 h 315"/>
                <a:gd name="T50" fmla="*/ 2 w 448"/>
                <a:gd name="T51" fmla="*/ 110 h 315"/>
                <a:gd name="T52" fmla="*/ 0 w 448"/>
                <a:gd name="T53" fmla="*/ 125 h 315"/>
                <a:gd name="T54" fmla="*/ 2 w 448"/>
                <a:gd name="T55" fmla="*/ 156 h 315"/>
                <a:gd name="T56" fmla="*/ 12 w 448"/>
                <a:gd name="T57" fmla="*/ 188 h 315"/>
                <a:gd name="T58" fmla="*/ 30 w 448"/>
                <a:gd name="T59" fmla="*/ 217 h 315"/>
                <a:gd name="T60" fmla="*/ 56 w 448"/>
                <a:gd name="T61" fmla="*/ 243 h 315"/>
                <a:gd name="T62" fmla="*/ 88 w 448"/>
                <a:gd name="T63" fmla="*/ 266 h 315"/>
                <a:gd name="T64" fmla="*/ 125 w 448"/>
                <a:gd name="T65" fmla="*/ 287 h 315"/>
                <a:gd name="T66" fmla="*/ 166 w 448"/>
                <a:gd name="T67" fmla="*/ 30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8" h="315">
                  <a:moveTo>
                    <a:pt x="188" y="307"/>
                  </a:moveTo>
                  <a:lnTo>
                    <a:pt x="188" y="307"/>
                  </a:lnTo>
                  <a:lnTo>
                    <a:pt x="212" y="312"/>
                  </a:lnTo>
                  <a:lnTo>
                    <a:pt x="234" y="314"/>
                  </a:lnTo>
                  <a:lnTo>
                    <a:pt x="257" y="315"/>
                  </a:lnTo>
                  <a:lnTo>
                    <a:pt x="278" y="314"/>
                  </a:lnTo>
                  <a:lnTo>
                    <a:pt x="298" y="312"/>
                  </a:lnTo>
                  <a:lnTo>
                    <a:pt x="319" y="309"/>
                  </a:lnTo>
                  <a:lnTo>
                    <a:pt x="338" y="303"/>
                  </a:lnTo>
                  <a:lnTo>
                    <a:pt x="356" y="297"/>
                  </a:lnTo>
                  <a:lnTo>
                    <a:pt x="372" y="289"/>
                  </a:lnTo>
                  <a:lnTo>
                    <a:pt x="388" y="280"/>
                  </a:lnTo>
                  <a:lnTo>
                    <a:pt x="402" y="271"/>
                  </a:lnTo>
                  <a:lnTo>
                    <a:pt x="414" y="259"/>
                  </a:lnTo>
                  <a:lnTo>
                    <a:pt x="425" y="247"/>
                  </a:lnTo>
                  <a:lnTo>
                    <a:pt x="434" y="234"/>
                  </a:lnTo>
                  <a:lnTo>
                    <a:pt x="441" y="220"/>
                  </a:lnTo>
                  <a:lnTo>
                    <a:pt x="445" y="205"/>
                  </a:lnTo>
                  <a:lnTo>
                    <a:pt x="445" y="205"/>
                  </a:lnTo>
                  <a:lnTo>
                    <a:pt x="448" y="189"/>
                  </a:lnTo>
                  <a:lnTo>
                    <a:pt x="448" y="174"/>
                  </a:lnTo>
                  <a:lnTo>
                    <a:pt x="445" y="157"/>
                  </a:lnTo>
                  <a:lnTo>
                    <a:pt x="441" y="142"/>
                  </a:lnTo>
                  <a:lnTo>
                    <a:pt x="435" y="127"/>
                  </a:lnTo>
                  <a:lnTo>
                    <a:pt x="426" y="112"/>
                  </a:lnTo>
                  <a:lnTo>
                    <a:pt x="416" y="98"/>
                  </a:lnTo>
                  <a:lnTo>
                    <a:pt x="405" y="84"/>
                  </a:lnTo>
                  <a:lnTo>
                    <a:pt x="392" y="71"/>
                  </a:lnTo>
                  <a:lnTo>
                    <a:pt x="376" y="59"/>
                  </a:lnTo>
                  <a:lnTo>
                    <a:pt x="360" y="47"/>
                  </a:lnTo>
                  <a:lnTo>
                    <a:pt x="342" y="36"/>
                  </a:lnTo>
                  <a:lnTo>
                    <a:pt x="323" y="28"/>
                  </a:lnTo>
                  <a:lnTo>
                    <a:pt x="302" y="19"/>
                  </a:lnTo>
                  <a:lnTo>
                    <a:pt x="280" y="13"/>
                  </a:lnTo>
                  <a:lnTo>
                    <a:pt x="258" y="6"/>
                  </a:lnTo>
                  <a:lnTo>
                    <a:pt x="258" y="6"/>
                  </a:lnTo>
                  <a:lnTo>
                    <a:pt x="236" y="3"/>
                  </a:lnTo>
                  <a:lnTo>
                    <a:pt x="213" y="0"/>
                  </a:lnTo>
                  <a:lnTo>
                    <a:pt x="191" y="0"/>
                  </a:lnTo>
                  <a:lnTo>
                    <a:pt x="169" y="0"/>
                  </a:lnTo>
                  <a:lnTo>
                    <a:pt x="148" y="2"/>
                  </a:lnTo>
                  <a:lnTo>
                    <a:pt x="129" y="6"/>
                  </a:lnTo>
                  <a:lnTo>
                    <a:pt x="110" y="10"/>
                  </a:lnTo>
                  <a:lnTo>
                    <a:pt x="92" y="17"/>
                  </a:lnTo>
                  <a:lnTo>
                    <a:pt x="75" y="25"/>
                  </a:lnTo>
                  <a:lnTo>
                    <a:pt x="59" y="34"/>
                  </a:lnTo>
                  <a:lnTo>
                    <a:pt x="46" y="44"/>
                  </a:lnTo>
                  <a:lnTo>
                    <a:pt x="33" y="55"/>
                  </a:lnTo>
                  <a:lnTo>
                    <a:pt x="22" y="68"/>
                  </a:lnTo>
                  <a:lnTo>
                    <a:pt x="13" y="81"/>
                  </a:lnTo>
                  <a:lnTo>
                    <a:pt x="7" y="95"/>
                  </a:lnTo>
                  <a:lnTo>
                    <a:pt x="2" y="110"/>
                  </a:lnTo>
                  <a:lnTo>
                    <a:pt x="2" y="110"/>
                  </a:lnTo>
                  <a:lnTo>
                    <a:pt x="0" y="125"/>
                  </a:lnTo>
                  <a:lnTo>
                    <a:pt x="0" y="141"/>
                  </a:lnTo>
                  <a:lnTo>
                    <a:pt x="2" y="156"/>
                  </a:lnTo>
                  <a:lnTo>
                    <a:pt x="6" y="172"/>
                  </a:lnTo>
                  <a:lnTo>
                    <a:pt x="12" y="188"/>
                  </a:lnTo>
                  <a:lnTo>
                    <a:pt x="20" y="202"/>
                  </a:lnTo>
                  <a:lnTo>
                    <a:pt x="30" y="217"/>
                  </a:lnTo>
                  <a:lnTo>
                    <a:pt x="43" y="230"/>
                  </a:lnTo>
                  <a:lnTo>
                    <a:pt x="56" y="243"/>
                  </a:lnTo>
                  <a:lnTo>
                    <a:pt x="71" y="256"/>
                  </a:lnTo>
                  <a:lnTo>
                    <a:pt x="88" y="266"/>
                  </a:lnTo>
                  <a:lnTo>
                    <a:pt x="105" y="277"/>
                  </a:lnTo>
                  <a:lnTo>
                    <a:pt x="125" y="287"/>
                  </a:lnTo>
                  <a:lnTo>
                    <a:pt x="145" y="294"/>
                  </a:lnTo>
                  <a:lnTo>
                    <a:pt x="166" y="302"/>
                  </a:lnTo>
                  <a:lnTo>
                    <a:pt x="188" y="307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71"/>
            <p:cNvSpPr>
              <a:spLocks/>
            </p:cNvSpPr>
            <p:nvPr/>
          </p:nvSpPr>
          <p:spPr bwMode="auto">
            <a:xfrm flipH="1">
              <a:off x="7653818" y="2695487"/>
              <a:ext cx="128612" cy="78184"/>
            </a:xfrm>
            <a:custGeom>
              <a:avLst/>
              <a:gdLst>
                <a:gd name="T0" fmla="*/ 188 w 448"/>
                <a:gd name="T1" fmla="*/ 307 h 315"/>
                <a:gd name="T2" fmla="*/ 234 w 448"/>
                <a:gd name="T3" fmla="*/ 314 h 315"/>
                <a:gd name="T4" fmla="*/ 278 w 448"/>
                <a:gd name="T5" fmla="*/ 314 h 315"/>
                <a:gd name="T6" fmla="*/ 319 w 448"/>
                <a:gd name="T7" fmla="*/ 309 h 315"/>
                <a:gd name="T8" fmla="*/ 356 w 448"/>
                <a:gd name="T9" fmla="*/ 297 h 315"/>
                <a:gd name="T10" fmla="*/ 388 w 448"/>
                <a:gd name="T11" fmla="*/ 280 h 315"/>
                <a:gd name="T12" fmla="*/ 414 w 448"/>
                <a:gd name="T13" fmla="*/ 259 h 315"/>
                <a:gd name="T14" fmla="*/ 434 w 448"/>
                <a:gd name="T15" fmla="*/ 234 h 315"/>
                <a:gd name="T16" fmla="*/ 445 w 448"/>
                <a:gd name="T17" fmla="*/ 205 h 315"/>
                <a:gd name="T18" fmla="*/ 448 w 448"/>
                <a:gd name="T19" fmla="*/ 189 h 315"/>
                <a:gd name="T20" fmla="*/ 445 w 448"/>
                <a:gd name="T21" fmla="*/ 157 h 315"/>
                <a:gd name="T22" fmla="*/ 435 w 448"/>
                <a:gd name="T23" fmla="*/ 127 h 315"/>
                <a:gd name="T24" fmla="*/ 416 w 448"/>
                <a:gd name="T25" fmla="*/ 98 h 315"/>
                <a:gd name="T26" fmla="*/ 392 w 448"/>
                <a:gd name="T27" fmla="*/ 71 h 315"/>
                <a:gd name="T28" fmla="*/ 360 w 448"/>
                <a:gd name="T29" fmla="*/ 47 h 315"/>
                <a:gd name="T30" fmla="*/ 323 w 448"/>
                <a:gd name="T31" fmla="*/ 28 h 315"/>
                <a:gd name="T32" fmla="*/ 280 w 448"/>
                <a:gd name="T33" fmla="*/ 13 h 315"/>
                <a:gd name="T34" fmla="*/ 258 w 448"/>
                <a:gd name="T35" fmla="*/ 6 h 315"/>
                <a:gd name="T36" fmla="*/ 213 w 448"/>
                <a:gd name="T37" fmla="*/ 0 h 315"/>
                <a:gd name="T38" fmla="*/ 169 w 448"/>
                <a:gd name="T39" fmla="*/ 0 h 315"/>
                <a:gd name="T40" fmla="*/ 129 w 448"/>
                <a:gd name="T41" fmla="*/ 6 h 315"/>
                <a:gd name="T42" fmla="*/ 92 w 448"/>
                <a:gd name="T43" fmla="*/ 17 h 315"/>
                <a:gd name="T44" fmla="*/ 59 w 448"/>
                <a:gd name="T45" fmla="*/ 34 h 315"/>
                <a:gd name="T46" fmla="*/ 33 w 448"/>
                <a:gd name="T47" fmla="*/ 55 h 315"/>
                <a:gd name="T48" fmla="*/ 13 w 448"/>
                <a:gd name="T49" fmla="*/ 81 h 315"/>
                <a:gd name="T50" fmla="*/ 2 w 448"/>
                <a:gd name="T51" fmla="*/ 110 h 315"/>
                <a:gd name="T52" fmla="*/ 0 w 448"/>
                <a:gd name="T53" fmla="*/ 125 h 315"/>
                <a:gd name="T54" fmla="*/ 2 w 448"/>
                <a:gd name="T55" fmla="*/ 156 h 315"/>
                <a:gd name="T56" fmla="*/ 12 w 448"/>
                <a:gd name="T57" fmla="*/ 188 h 315"/>
                <a:gd name="T58" fmla="*/ 30 w 448"/>
                <a:gd name="T59" fmla="*/ 217 h 315"/>
                <a:gd name="T60" fmla="*/ 56 w 448"/>
                <a:gd name="T61" fmla="*/ 243 h 315"/>
                <a:gd name="T62" fmla="*/ 88 w 448"/>
                <a:gd name="T63" fmla="*/ 266 h 315"/>
                <a:gd name="T64" fmla="*/ 125 w 448"/>
                <a:gd name="T65" fmla="*/ 287 h 315"/>
                <a:gd name="T66" fmla="*/ 166 w 448"/>
                <a:gd name="T67" fmla="*/ 30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8" h="315">
                  <a:moveTo>
                    <a:pt x="188" y="307"/>
                  </a:moveTo>
                  <a:lnTo>
                    <a:pt x="188" y="307"/>
                  </a:lnTo>
                  <a:lnTo>
                    <a:pt x="212" y="312"/>
                  </a:lnTo>
                  <a:lnTo>
                    <a:pt x="234" y="314"/>
                  </a:lnTo>
                  <a:lnTo>
                    <a:pt x="257" y="315"/>
                  </a:lnTo>
                  <a:lnTo>
                    <a:pt x="278" y="314"/>
                  </a:lnTo>
                  <a:lnTo>
                    <a:pt x="298" y="312"/>
                  </a:lnTo>
                  <a:lnTo>
                    <a:pt x="319" y="309"/>
                  </a:lnTo>
                  <a:lnTo>
                    <a:pt x="338" y="303"/>
                  </a:lnTo>
                  <a:lnTo>
                    <a:pt x="356" y="297"/>
                  </a:lnTo>
                  <a:lnTo>
                    <a:pt x="372" y="289"/>
                  </a:lnTo>
                  <a:lnTo>
                    <a:pt x="388" y="280"/>
                  </a:lnTo>
                  <a:lnTo>
                    <a:pt x="402" y="271"/>
                  </a:lnTo>
                  <a:lnTo>
                    <a:pt x="414" y="259"/>
                  </a:lnTo>
                  <a:lnTo>
                    <a:pt x="425" y="247"/>
                  </a:lnTo>
                  <a:lnTo>
                    <a:pt x="434" y="234"/>
                  </a:lnTo>
                  <a:lnTo>
                    <a:pt x="441" y="220"/>
                  </a:lnTo>
                  <a:lnTo>
                    <a:pt x="445" y="205"/>
                  </a:lnTo>
                  <a:lnTo>
                    <a:pt x="445" y="205"/>
                  </a:lnTo>
                  <a:lnTo>
                    <a:pt x="448" y="189"/>
                  </a:lnTo>
                  <a:lnTo>
                    <a:pt x="448" y="174"/>
                  </a:lnTo>
                  <a:lnTo>
                    <a:pt x="445" y="157"/>
                  </a:lnTo>
                  <a:lnTo>
                    <a:pt x="441" y="142"/>
                  </a:lnTo>
                  <a:lnTo>
                    <a:pt x="435" y="127"/>
                  </a:lnTo>
                  <a:lnTo>
                    <a:pt x="426" y="112"/>
                  </a:lnTo>
                  <a:lnTo>
                    <a:pt x="416" y="98"/>
                  </a:lnTo>
                  <a:lnTo>
                    <a:pt x="405" y="84"/>
                  </a:lnTo>
                  <a:lnTo>
                    <a:pt x="392" y="71"/>
                  </a:lnTo>
                  <a:lnTo>
                    <a:pt x="376" y="59"/>
                  </a:lnTo>
                  <a:lnTo>
                    <a:pt x="360" y="47"/>
                  </a:lnTo>
                  <a:lnTo>
                    <a:pt x="342" y="36"/>
                  </a:lnTo>
                  <a:lnTo>
                    <a:pt x="323" y="28"/>
                  </a:lnTo>
                  <a:lnTo>
                    <a:pt x="302" y="19"/>
                  </a:lnTo>
                  <a:lnTo>
                    <a:pt x="280" y="13"/>
                  </a:lnTo>
                  <a:lnTo>
                    <a:pt x="258" y="6"/>
                  </a:lnTo>
                  <a:lnTo>
                    <a:pt x="258" y="6"/>
                  </a:lnTo>
                  <a:lnTo>
                    <a:pt x="236" y="3"/>
                  </a:lnTo>
                  <a:lnTo>
                    <a:pt x="213" y="0"/>
                  </a:lnTo>
                  <a:lnTo>
                    <a:pt x="191" y="0"/>
                  </a:lnTo>
                  <a:lnTo>
                    <a:pt x="169" y="0"/>
                  </a:lnTo>
                  <a:lnTo>
                    <a:pt x="148" y="2"/>
                  </a:lnTo>
                  <a:lnTo>
                    <a:pt x="129" y="6"/>
                  </a:lnTo>
                  <a:lnTo>
                    <a:pt x="110" y="10"/>
                  </a:lnTo>
                  <a:lnTo>
                    <a:pt x="92" y="17"/>
                  </a:lnTo>
                  <a:lnTo>
                    <a:pt x="75" y="25"/>
                  </a:lnTo>
                  <a:lnTo>
                    <a:pt x="59" y="34"/>
                  </a:lnTo>
                  <a:lnTo>
                    <a:pt x="46" y="44"/>
                  </a:lnTo>
                  <a:lnTo>
                    <a:pt x="33" y="55"/>
                  </a:lnTo>
                  <a:lnTo>
                    <a:pt x="22" y="68"/>
                  </a:lnTo>
                  <a:lnTo>
                    <a:pt x="13" y="81"/>
                  </a:lnTo>
                  <a:lnTo>
                    <a:pt x="7" y="95"/>
                  </a:lnTo>
                  <a:lnTo>
                    <a:pt x="2" y="110"/>
                  </a:lnTo>
                  <a:lnTo>
                    <a:pt x="2" y="110"/>
                  </a:lnTo>
                  <a:lnTo>
                    <a:pt x="0" y="125"/>
                  </a:lnTo>
                  <a:lnTo>
                    <a:pt x="0" y="141"/>
                  </a:lnTo>
                  <a:lnTo>
                    <a:pt x="2" y="156"/>
                  </a:lnTo>
                  <a:lnTo>
                    <a:pt x="6" y="172"/>
                  </a:lnTo>
                  <a:lnTo>
                    <a:pt x="12" y="188"/>
                  </a:lnTo>
                  <a:lnTo>
                    <a:pt x="20" y="202"/>
                  </a:lnTo>
                  <a:lnTo>
                    <a:pt x="30" y="217"/>
                  </a:lnTo>
                  <a:lnTo>
                    <a:pt x="43" y="230"/>
                  </a:lnTo>
                  <a:lnTo>
                    <a:pt x="56" y="243"/>
                  </a:lnTo>
                  <a:lnTo>
                    <a:pt x="71" y="256"/>
                  </a:lnTo>
                  <a:lnTo>
                    <a:pt x="88" y="266"/>
                  </a:lnTo>
                  <a:lnTo>
                    <a:pt x="105" y="277"/>
                  </a:lnTo>
                  <a:lnTo>
                    <a:pt x="125" y="287"/>
                  </a:lnTo>
                  <a:lnTo>
                    <a:pt x="145" y="294"/>
                  </a:lnTo>
                  <a:lnTo>
                    <a:pt x="166" y="302"/>
                  </a:lnTo>
                  <a:lnTo>
                    <a:pt x="188" y="3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72"/>
            <p:cNvSpPr>
              <a:spLocks noEditPoints="1"/>
            </p:cNvSpPr>
            <p:nvPr/>
          </p:nvSpPr>
          <p:spPr bwMode="auto">
            <a:xfrm flipH="1">
              <a:off x="7653818" y="2745873"/>
              <a:ext cx="90376" cy="27799"/>
            </a:xfrm>
            <a:custGeom>
              <a:avLst/>
              <a:gdLst>
                <a:gd name="T0" fmla="*/ 121 w 309"/>
                <a:gd name="T1" fmla="*/ 113 h 113"/>
                <a:gd name="T2" fmla="*/ 52 w 309"/>
                <a:gd name="T3" fmla="*/ 105 h 113"/>
                <a:gd name="T4" fmla="*/ 121 w 309"/>
                <a:gd name="T5" fmla="*/ 113 h 113"/>
                <a:gd name="T6" fmla="*/ 70 w 309"/>
                <a:gd name="T7" fmla="*/ 109 h 113"/>
                <a:gd name="T8" fmla="*/ 52 w 309"/>
                <a:gd name="T9" fmla="*/ 105 h 113"/>
                <a:gd name="T10" fmla="*/ 51 w 309"/>
                <a:gd name="T11" fmla="*/ 105 h 113"/>
                <a:gd name="T12" fmla="*/ 51 w 309"/>
                <a:gd name="T13" fmla="*/ 105 h 113"/>
                <a:gd name="T14" fmla="*/ 51 w 309"/>
                <a:gd name="T15" fmla="*/ 105 h 113"/>
                <a:gd name="T16" fmla="*/ 50 w 309"/>
                <a:gd name="T17" fmla="*/ 105 h 113"/>
                <a:gd name="T18" fmla="*/ 50 w 309"/>
                <a:gd name="T19" fmla="*/ 105 h 113"/>
                <a:gd name="T20" fmla="*/ 49 w 309"/>
                <a:gd name="T21" fmla="*/ 104 h 113"/>
                <a:gd name="T22" fmla="*/ 46 w 309"/>
                <a:gd name="T23" fmla="*/ 104 h 113"/>
                <a:gd name="T24" fmla="*/ 46 w 309"/>
                <a:gd name="T25" fmla="*/ 104 h 113"/>
                <a:gd name="T26" fmla="*/ 46 w 309"/>
                <a:gd name="T27" fmla="*/ 104 h 113"/>
                <a:gd name="T28" fmla="*/ 45 w 309"/>
                <a:gd name="T29" fmla="*/ 103 h 113"/>
                <a:gd name="T30" fmla="*/ 11 w 309"/>
                <a:gd name="T31" fmla="*/ 94 h 113"/>
                <a:gd name="T32" fmla="*/ 28 w 309"/>
                <a:gd name="T33" fmla="*/ 99 h 113"/>
                <a:gd name="T34" fmla="*/ 11 w 309"/>
                <a:gd name="T35" fmla="*/ 94 h 113"/>
                <a:gd name="T36" fmla="*/ 10 w 309"/>
                <a:gd name="T37" fmla="*/ 94 h 113"/>
                <a:gd name="T38" fmla="*/ 9 w 309"/>
                <a:gd name="T39" fmla="*/ 94 h 113"/>
                <a:gd name="T40" fmla="*/ 9 w 309"/>
                <a:gd name="T41" fmla="*/ 94 h 113"/>
                <a:gd name="T42" fmla="*/ 9 w 309"/>
                <a:gd name="T43" fmla="*/ 92 h 113"/>
                <a:gd name="T44" fmla="*/ 9 w 309"/>
                <a:gd name="T45" fmla="*/ 92 h 113"/>
                <a:gd name="T46" fmla="*/ 8 w 309"/>
                <a:gd name="T47" fmla="*/ 92 h 113"/>
                <a:gd name="T48" fmla="*/ 6 w 309"/>
                <a:gd name="T49" fmla="*/ 92 h 113"/>
                <a:gd name="T50" fmla="*/ 6 w 309"/>
                <a:gd name="T51" fmla="*/ 92 h 113"/>
                <a:gd name="T52" fmla="*/ 6 w 309"/>
                <a:gd name="T53" fmla="*/ 92 h 113"/>
                <a:gd name="T54" fmla="*/ 5 w 309"/>
                <a:gd name="T55" fmla="*/ 91 h 113"/>
                <a:gd name="T56" fmla="*/ 4 w 309"/>
                <a:gd name="T57" fmla="*/ 91 h 113"/>
                <a:gd name="T58" fmla="*/ 4 w 309"/>
                <a:gd name="T59" fmla="*/ 91 h 113"/>
                <a:gd name="T60" fmla="*/ 4 w 309"/>
                <a:gd name="T61" fmla="*/ 91 h 113"/>
                <a:gd name="T62" fmla="*/ 4 w 309"/>
                <a:gd name="T63" fmla="*/ 91 h 113"/>
                <a:gd name="T64" fmla="*/ 3 w 309"/>
                <a:gd name="T65" fmla="*/ 90 h 113"/>
                <a:gd name="T66" fmla="*/ 2 w 309"/>
                <a:gd name="T67" fmla="*/ 90 h 113"/>
                <a:gd name="T68" fmla="*/ 2 w 309"/>
                <a:gd name="T69" fmla="*/ 90 h 113"/>
                <a:gd name="T70" fmla="*/ 2 w 309"/>
                <a:gd name="T71" fmla="*/ 90 h 113"/>
                <a:gd name="T72" fmla="*/ 1 w 309"/>
                <a:gd name="T73" fmla="*/ 90 h 113"/>
                <a:gd name="T74" fmla="*/ 1 w 309"/>
                <a:gd name="T75" fmla="*/ 89 h 113"/>
                <a:gd name="T76" fmla="*/ 308 w 309"/>
                <a:gd name="T77" fmla="*/ 5 h 113"/>
                <a:gd name="T78" fmla="*/ 309 w 309"/>
                <a:gd name="T79" fmla="*/ 3 h 113"/>
                <a:gd name="T80" fmla="*/ 309 w 309"/>
                <a:gd name="T81" fmla="*/ 3 h 113"/>
                <a:gd name="T82" fmla="*/ 309 w 309"/>
                <a:gd name="T83" fmla="*/ 3 h 113"/>
                <a:gd name="T84" fmla="*/ 309 w 309"/>
                <a:gd name="T85" fmla="*/ 2 h 113"/>
                <a:gd name="T86" fmla="*/ 309 w 309"/>
                <a:gd name="T87" fmla="*/ 1 h 113"/>
                <a:gd name="T88" fmla="*/ 309 w 309"/>
                <a:gd name="T89" fmla="*/ 1 h 113"/>
                <a:gd name="T90" fmla="*/ 309 w 309"/>
                <a:gd name="T91" fmla="*/ 1 h 113"/>
                <a:gd name="T92" fmla="*/ 309 w 309"/>
                <a:gd name="T93" fmla="*/ 1 h 113"/>
                <a:gd name="T94" fmla="*/ 309 w 309"/>
                <a:gd name="T95" fmla="*/ 0 h 113"/>
                <a:gd name="T96" fmla="*/ 309 w 309"/>
                <a:gd name="T9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9" h="113">
                  <a:moveTo>
                    <a:pt x="121" y="113"/>
                  </a:moveTo>
                  <a:lnTo>
                    <a:pt x="121" y="113"/>
                  </a:lnTo>
                  <a:lnTo>
                    <a:pt x="121" y="113"/>
                  </a:lnTo>
                  <a:lnTo>
                    <a:pt x="121" y="113"/>
                  </a:lnTo>
                  <a:lnTo>
                    <a:pt x="121" y="113"/>
                  </a:lnTo>
                  <a:lnTo>
                    <a:pt x="121" y="113"/>
                  </a:lnTo>
                  <a:close/>
                  <a:moveTo>
                    <a:pt x="52" y="105"/>
                  </a:moveTo>
                  <a:lnTo>
                    <a:pt x="52" y="105"/>
                  </a:lnTo>
                  <a:lnTo>
                    <a:pt x="70" y="109"/>
                  </a:lnTo>
                  <a:lnTo>
                    <a:pt x="87" y="111"/>
                  </a:lnTo>
                  <a:lnTo>
                    <a:pt x="104" y="112"/>
                  </a:lnTo>
                  <a:lnTo>
                    <a:pt x="121" y="113"/>
                  </a:lnTo>
                  <a:lnTo>
                    <a:pt x="121" y="113"/>
                  </a:lnTo>
                  <a:lnTo>
                    <a:pt x="104" y="112"/>
                  </a:lnTo>
                  <a:lnTo>
                    <a:pt x="87" y="111"/>
                  </a:lnTo>
                  <a:lnTo>
                    <a:pt x="70" y="109"/>
                  </a:lnTo>
                  <a:lnTo>
                    <a:pt x="52" y="105"/>
                  </a:lnTo>
                  <a:close/>
                  <a:moveTo>
                    <a:pt x="52" y="105"/>
                  </a:moveTo>
                  <a:lnTo>
                    <a:pt x="52" y="105"/>
                  </a:lnTo>
                  <a:lnTo>
                    <a:pt x="52" y="105"/>
                  </a:lnTo>
                  <a:lnTo>
                    <a:pt x="52" y="105"/>
                  </a:lnTo>
                  <a:lnTo>
                    <a:pt x="52" y="105"/>
                  </a:lnTo>
                  <a:close/>
                  <a:moveTo>
                    <a:pt x="51" y="105"/>
                  </a:moveTo>
                  <a:lnTo>
                    <a:pt x="51" y="105"/>
                  </a:lnTo>
                  <a:lnTo>
                    <a:pt x="52" y="105"/>
                  </a:lnTo>
                  <a:lnTo>
                    <a:pt x="52" y="105"/>
                  </a:lnTo>
                  <a:lnTo>
                    <a:pt x="51" y="105"/>
                  </a:lnTo>
                  <a:close/>
                  <a:moveTo>
                    <a:pt x="51" y="105"/>
                  </a:moveTo>
                  <a:lnTo>
                    <a:pt x="51" y="105"/>
                  </a:lnTo>
                  <a:lnTo>
                    <a:pt x="51" y="105"/>
                  </a:lnTo>
                  <a:lnTo>
                    <a:pt x="51" y="105"/>
                  </a:lnTo>
                  <a:lnTo>
                    <a:pt x="51" y="105"/>
                  </a:lnTo>
                  <a:close/>
                  <a:moveTo>
                    <a:pt x="50" y="105"/>
                  </a:moveTo>
                  <a:lnTo>
                    <a:pt x="50" y="105"/>
                  </a:lnTo>
                  <a:lnTo>
                    <a:pt x="50" y="105"/>
                  </a:lnTo>
                  <a:lnTo>
                    <a:pt x="50" y="105"/>
                  </a:lnTo>
                  <a:lnTo>
                    <a:pt x="50" y="105"/>
                  </a:lnTo>
                  <a:close/>
                  <a:moveTo>
                    <a:pt x="49" y="104"/>
                  </a:moveTo>
                  <a:lnTo>
                    <a:pt x="49" y="104"/>
                  </a:lnTo>
                  <a:lnTo>
                    <a:pt x="50" y="105"/>
                  </a:lnTo>
                  <a:lnTo>
                    <a:pt x="50" y="105"/>
                  </a:lnTo>
                  <a:lnTo>
                    <a:pt x="49" y="104"/>
                  </a:lnTo>
                  <a:close/>
                  <a:moveTo>
                    <a:pt x="49" y="104"/>
                  </a:moveTo>
                  <a:lnTo>
                    <a:pt x="49" y="104"/>
                  </a:lnTo>
                  <a:lnTo>
                    <a:pt x="49" y="104"/>
                  </a:lnTo>
                  <a:lnTo>
                    <a:pt x="49" y="104"/>
                  </a:lnTo>
                  <a:lnTo>
                    <a:pt x="49" y="104"/>
                  </a:lnTo>
                  <a:close/>
                  <a:moveTo>
                    <a:pt x="46" y="104"/>
                  </a:moveTo>
                  <a:lnTo>
                    <a:pt x="46" y="104"/>
                  </a:lnTo>
                  <a:lnTo>
                    <a:pt x="49" y="104"/>
                  </a:lnTo>
                  <a:lnTo>
                    <a:pt x="49" y="104"/>
                  </a:lnTo>
                  <a:lnTo>
                    <a:pt x="46" y="104"/>
                  </a:lnTo>
                  <a:close/>
                  <a:moveTo>
                    <a:pt x="45" y="103"/>
                  </a:moveTo>
                  <a:lnTo>
                    <a:pt x="45" y="103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45" y="103"/>
                  </a:lnTo>
                  <a:close/>
                  <a:moveTo>
                    <a:pt x="45" y="103"/>
                  </a:moveTo>
                  <a:lnTo>
                    <a:pt x="45" y="103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45" y="103"/>
                  </a:lnTo>
                  <a:close/>
                  <a:moveTo>
                    <a:pt x="11" y="94"/>
                  </a:moveTo>
                  <a:lnTo>
                    <a:pt x="11" y="94"/>
                  </a:lnTo>
                  <a:lnTo>
                    <a:pt x="28" y="99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28" y="99"/>
                  </a:lnTo>
                  <a:lnTo>
                    <a:pt x="11" y="94"/>
                  </a:lnTo>
                  <a:close/>
                  <a:moveTo>
                    <a:pt x="11" y="94"/>
                  </a:moveTo>
                  <a:lnTo>
                    <a:pt x="11" y="94"/>
                  </a:lnTo>
                  <a:lnTo>
                    <a:pt x="11" y="94"/>
                  </a:lnTo>
                  <a:lnTo>
                    <a:pt x="11" y="94"/>
                  </a:lnTo>
                  <a:lnTo>
                    <a:pt x="11" y="94"/>
                  </a:lnTo>
                  <a:close/>
                  <a:moveTo>
                    <a:pt x="10" y="94"/>
                  </a:move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close/>
                  <a:moveTo>
                    <a:pt x="9" y="94"/>
                  </a:moveTo>
                  <a:lnTo>
                    <a:pt x="9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9" y="94"/>
                  </a:lnTo>
                  <a:close/>
                  <a:moveTo>
                    <a:pt x="9" y="92"/>
                  </a:move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close/>
                  <a:moveTo>
                    <a:pt x="8" y="92"/>
                  </a:moveTo>
                  <a:lnTo>
                    <a:pt x="8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8" y="92"/>
                  </a:lnTo>
                  <a:close/>
                  <a:moveTo>
                    <a:pt x="8" y="92"/>
                  </a:moveTo>
                  <a:lnTo>
                    <a:pt x="8" y="92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8" y="92"/>
                  </a:lnTo>
                  <a:close/>
                  <a:moveTo>
                    <a:pt x="6" y="92"/>
                  </a:moveTo>
                  <a:lnTo>
                    <a:pt x="6" y="92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6" y="92"/>
                  </a:lnTo>
                  <a:close/>
                  <a:moveTo>
                    <a:pt x="5" y="91"/>
                  </a:moveTo>
                  <a:lnTo>
                    <a:pt x="5" y="91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5" y="91"/>
                  </a:lnTo>
                  <a:close/>
                  <a:moveTo>
                    <a:pt x="5" y="91"/>
                  </a:moveTo>
                  <a:lnTo>
                    <a:pt x="5" y="91"/>
                  </a:lnTo>
                  <a:lnTo>
                    <a:pt x="5" y="91"/>
                  </a:lnTo>
                  <a:lnTo>
                    <a:pt x="5" y="91"/>
                  </a:lnTo>
                  <a:lnTo>
                    <a:pt x="5" y="91"/>
                  </a:lnTo>
                  <a:close/>
                  <a:moveTo>
                    <a:pt x="4" y="91"/>
                  </a:moveTo>
                  <a:lnTo>
                    <a:pt x="4" y="91"/>
                  </a:lnTo>
                  <a:lnTo>
                    <a:pt x="5" y="91"/>
                  </a:lnTo>
                  <a:lnTo>
                    <a:pt x="5" y="91"/>
                  </a:lnTo>
                  <a:lnTo>
                    <a:pt x="4" y="91"/>
                  </a:lnTo>
                  <a:close/>
                  <a:moveTo>
                    <a:pt x="4" y="91"/>
                  </a:moveTo>
                  <a:lnTo>
                    <a:pt x="4" y="91"/>
                  </a:lnTo>
                  <a:lnTo>
                    <a:pt x="4" y="91"/>
                  </a:lnTo>
                  <a:lnTo>
                    <a:pt x="4" y="91"/>
                  </a:lnTo>
                  <a:lnTo>
                    <a:pt x="4" y="91"/>
                  </a:lnTo>
                  <a:close/>
                  <a:moveTo>
                    <a:pt x="3" y="91"/>
                  </a:moveTo>
                  <a:lnTo>
                    <a:pt x="3" y="91"/>
                  </a:lnTo>
                  <a:lnTo>
                    <a:pt x="4" y="91"/>
                  </a:lnTo>
                  <a:lnTo>
                    <a:pt x="4" y="91"/>
                  </a:lnTo>
                  <a:lnTo>
                    <a:pt x="3" y="91"/>
                  </a:lnTo>
                  <a:close/>
                  <a:moveTo>
                    <a:pt x="3" y="90"/>
                  </a:moveTo>
                  <a:lnTo>
                    <a:pt x="3" y="90"/>
                  </a:lnTo>
                  <a:lnTo>
                    <a:pt x="3" y="90"/>
                  </a:lnTo>
                  <a:lnTo>
                    <a:pt x="3" y="90"/>
                  </a:lnTo>
                  <a:lnTo>
                    <a:pt x="3" y="90"/>
                  </a:lnTo>
                  <a:close/>
                  <a:moveTo>
                    <a:pt x="2" y="90"/>
                  </a:move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close/>
                  <a:moveTo>
                    <a:pt x="2" y="90"/>
                  </a:move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close/>
                  <a:moveTo>
                    <a:pt x="1" y="90"/>
                  </a:moveTo>
                  <a:lnTo>
                    <a:pt x="1" y="90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90"/>
                  </a:lnTo>
                  <a:close/>
                  <a:moveTo>
                    <a:pt x="0" y="89"/>
                  </a:moveTo>
                  <a:lnTo>
                    <a:pt x="0" y="89"/>
                  </a:lnTo>
                  <a:lnTo>
                    <a:pt x="1" y="89"/>
                  </a:lnTo>
                  <a:lnTo>
                    <a:pt x="1" y="89"/>
                  </a:lnTo>
                  <a:lnTo>
                    <a:pt x="0" y="89"/>
                  </a:lnTo>
                  <a:close/>
                  <a:moveTo>
                    <a:pt x="308" y="5"/>
                  </a:moveTo>
                  <a:lnTo>
                    <a:pt x="308" y="5"/>
                  </a:lnTo>
                  <a:lnTo>
                    <a:pt x="308" y="6"/>
                  </a:lnTo>
                  <a:lnTo>
                    <a:pt x="308" y="6"/>
                  </a:lnTo>
                  <a:lnTo>
                    <a:pt x="308" y="5"/>
                  </a:lnTo>
                  <a:close/>
                  <a:moveTo>
                    <a:pt x="309" y="3"/>
                  </a:moveTo>
                  <a:lnTo>
                    <a:pt x="309" y="3"/>
                  </a:lnTo>
                  <a:lnTo>
                    <a:pt x="308" y="4"/>
                  </a:lnTo>
                  <a:lnTo>
                    <a:pt x="308" y="4"/>
                  </a:lnTo>
                  <a:lnTo>
                    <a:pt x="309" y="3"/>
                  </a:lnTo>
                  <a:close/>
                  <a:moveTo>
                    <a:pt x="309" y="2"/>
                  </a:moveTo>
                  <a:lnTo>
                    <a:pt x="309" y="2"/>
                  </a:lnTo>
                  <a:lnTo>
                    <a:pt x="309" y="3"/>
                  </a:lnTo>
                  <a:lnTo>
                    <a:pt x="309" y="3"/>
                  </a:lnTo>
                  <a:lnTo>
                    <a:pt x="309" y="2"/>
                  </a:lnTo>
                  <a:close/>
                  <a:moveTo>
                    <a:pt x="309" y="2"/>
                  </a:moveTo>
                  <a:lnTo>
                    <a:pt x="309" y="2"/>
                  </a:lnTo>
                  <a:lnTo>
                    <a:pt x="309" y="2"/>
                  </a:lnTo>
                  <a:lnTo>
                    <a:pt x="309" y="2"/>
                  </a:lnTo>
                  <a:lnTo>
                    <a:pt x="309" y="2"/>
                  </a:lnTo>
                  <a:close/>
                  <a:moveTo>
                    <a:pt x="309" y="1"/>
                  </a:moveTo>
                  <a:lnTo>
                    <a:pt x="309" y="1"/>
                  </a:lnTo>
                  <a:lnTo>
                    <a:pt x="309" y="2"/>
                  </a:lnTo>
                  <a:lnTo>
                    <a:pt x="309" y="2"/>
                  </a:lnTo>
                  <a:lnTo>
                    <a:pt x="309" y="1"/>
                  </a:lnTo>
                  <a:close/>
                  <a:moveTo>
                    <a:pt x="309" y="1"/>
                  </a:moveTo>
                  <a:lnTo>
                    <a:pt x="309" y="1"/>
                  </a:lnTo>
                  <a:lnTo>
                    <a:pt x="309" y="1"/>
                  </a:lnTo>
                  <a:lnTo>
                    <a:pt x="309" y="1"/>
                  </a:lnTo>
                  <a:lnTo>
                    <a:pt x="309" y="1"/>
                  </a:lnTo>
                  <a:close/>
                  <a:moveTo>
                    <a:pt x="309" y="0"/>
                  </a:moveTo>
                  <a:lnTo>
                    <a:pt x="309" y="0"/>
                  </a:lnTo>
                  <a:lnTo>
                    <a:pt x="309" y="1"/>
                  </a:lnTo>
                  <a:lnTo>
                    <a:pt x="309" y="1"/>
                  </a:lnTo>
                  <a:lnTo>
                    <a:pt x="309" y="0"/>
                  </a:lnTo>
                  <a:close/>
                  <a:moveTo>
                    <a:pt x="309" y="0"/>
                  </a:move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close/>
                  <a:moveTo>
                    <a:pt x="309" y="0"/>
                  </a:move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73"/>
            <p:cNvSpPr>
              <a:spLocks/>
            </p:cNvSpPr>
            <p:nvPr/>
          </p:nvSpPr>
          <p:spPr bwMode="auto">
            <a:xfrm flipH="1">
              <a:off x="7709434" y="277367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74"/>
            <p:cNvSpPr>
              <a:spLocks/>
            </p:cNvSpPr>
            <p:nvPr/>
          </p:nvSpPr>
          <p:spPr bwMode="auto">
            <a:xfrm flipH="1">
              <a:off x="7709434" y="2771934"/>
              <a:ext cx="19118" cy="1737"/>
            </a:xfrm>
            <a:custGeom>
              <a:avLst/>
              <a:gdLst>
                <a:gd name="T0" fmla="*/ 0 w 69"/>
                <a:gd name="T1" fmla="*/ 0 h 8"/>
                <a:gd name="T2" fmla="*/ 0 w 69"/>
                <a:gd name="T3" fmla="*/ 0 h 8"/>
                <a:gd name="T4" fmla="*/ 18 w 69"/>
                <a:gd name="T5" fmla="*/ 4 h 8"/>
                <a:gd name="T6" fmla="*/ 35 w 69"/>
                <a:gd name="T7" fmla="*/ 6 h 8"/>
                <a:gd name="T8" fmla="*/ 52 w 69"/>
                <a:gd name="T9" fmla="*/ 7 h 8"/>
                <a:gd name="T10" fmla="*/ 69 w 69"/>
                <a:gd name="T11" fmla="*/ 8 h 8"/>
                <a:gd name="T12" fmla="*/ 69 w 69"/>
                <a:gd name="T13" fmla="*/ 8 h 8"/>
                <a:gd name="T14" fmla="*/ 52 w 69"/>
                <a:gd name="T15" fmla="*/ 7 h 8"/>
                <a:gd name="T16" fmla="*/ 35 w 69"/>
                <a:gd name="T17" fmla="*/ 6 h 8"/>
                <a:gd name="T18" fmla="*/ 18 w 69"/>
                <a:gd name="T19" fmla="*/ 4 h 8"/>
                <a:gd name="T20" fmla="*/ 0 w 69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8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35" y="6"/>
                  </a:lnTo>
                  <a:lnTo>
                    <a:pt x="52" y="7"/>
                  </a:lnTo>
                  <a:lnTo>
                    <a:pt x="69" y="8"/>
                  </a:lnTo>
                  <a:lnTo>
                    <a:pt x="69" y="8"/>
                  </a:lnTo>
                  <a:lnTo>
                    <a:pt x="52" y="7"/>
                  </a:lnTo>
                  <a:lnTo>
                    <a:pt x="35" y="6"/>
                  </a:lnTo>
                  <a:lnTo>
                    <a:pt x="18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75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76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77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378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79"/>
            <p:cNvSpPr>
              <a:spLocks/>
            </p:cNvSpPr>
            <p:nvPr/>
          </p:nvSpPr>
          <p:spPr bwMode="auto">
            <a:xfrm flipH="1">
              <a:off x="7728552" y="2771934"/>
              <a:ext cx="1738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80"/>
            <p:cNvSpPr>
              <a:spLocks noChangeArrowheads="1"/>
            </p:cNvSpPr>
            <p:nvPr/>
          </p:nvSpPr>
          <p:spPr bwMode="auto">
            <a:xfrm flipH="1">
              <a:off x="7728552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81"/>
            <p:cNvSpPr>
              <a:spLocks noChangeArrowheads="1"/>
            </p:cNvSpPr>
            <p:nvPr/>
          </p:nvSpPr>
          <p:spPr bwMode="auto">
            <a:xfrm flipH="1">
              <a:off x="7728552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82"/>
            <p:cNvSpPr>
              <a:spLocks/>
            </p:cNvSpPr>
            <p:nvPr/>
          </p:nvSpPr>
          <p:spPr bwMode="auto">
            <a:xfrm flipH="1">
              <a:off x="7730290" y="2771934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383"/>
            <p:cNvSpPr>
              <a:spLocks noChangeArrowheads="1"/>
            </p:cNvSpPr>
            <p:nvPr/>
          </p:nvSpPr>
          <p:spPr bwMode="auto">
            <a:xfrm flipH="1">
              <a:off x="7728552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84"/>
            <p:cNvSpPr>
              <a:spLocks/>
            </p:cNvSpPr>
            <p:nvPr/>
          </p:nvSpPr>
          <p:spPr bwMode="auto">
            <a:xfrm flipH="1">
              <a:off x="7730290" y="2770197"/>
              <a:ext cx="10428" cy="1737"/>
            </a:xfrm>
            <a:custGeom>
              <a:avLst/>
              <a:gdLst>
                <a:gd name="T0" fmla="*/ 0 w 34"/>
                <a:gd name="T1" fmla="*/ 0 h 9"/>
                <a:gd name="T2" fmla="*/ 0 w 34"/>
                <a:gd name="T3" fmla="*/ 0 h 9"/>
                <a:gd name="T4" fmla="*/ 17 w 34"/>
                <a:gd name="T5" fmla="*/ 5 h 9"/>
                <a:gd name="T6" fmla="*/ 34 w 34"/>
                <a:gd name="T7" fmla="*/ 9 h 9"/>
                <a:gd name="T8" fmla="*/ 34 w 34"/>
                <a:gd name="T9" fmla="*/ 9 h 9"/>
                <a:gd name="T10" fmla="*/ 17 w 34"/>
                <a:gd name="T11" fmla="*/ 5 h 9"/>
                <a:gd name="T12" fmla="*/ 0 w 3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9">
                  <a:moveTo>
                    <a:pt x="0" y="0"/>
                  </a:moveTo>
                  <a:lnTo>
                    <a:pt x="0" y="0"/>
                  </a:lnTo>
                  <a:lnTo>
                    <a:pt x="17" y="5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17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85"/>
            <p:cNvSpPr>
              <a:spLocks noChangeArrowheads="1"/>
            </p:cNvSpPr>
            <p:nvPr/>
          </p:nvSpPr>
          <p:spPr bwMode="auto">
            <a:xfrm flipH="1">
              <a:off x="7738980" y="277019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386"/>
            <p:cNvSpPr>
              <a:spLocks noChangeArrowheads="1"/>
            </p:cNvSpPr>
            <p:nvPr/>
          </p:nvSpPr>
          <p:spPr bwMode="auto">
            <a:xfrm flipH="1">
              <a:off x="7738980" y="277019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387"/>
            <p:cNvSpPr>
              <a:spLocks noChangeArrowheads="1"/>
            </p:cNvSpPr>
            <p:nvPr/>
          </p:nvSpPr>
          <p:spPr bwMode="auto">
            <a:xfrm flipH="1">
              <a:off x="7738980" y="277019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88"/>
            <p:cNvSpPr>
              <a:spLocks noChangeArrowheads="1"/>
            </p:cNvSpPr>
            <p:nvPr/>
          </p:nvSpPr>
          <p:spPr bwMode="auto">
            <a:xfrm flipH="1">
              <a:off x="7738980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389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390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391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92"/>
            <p:cNvSpPr>
              <a:spLocks/>
            </p:cNvSpPr>
            <p:nvPr/>
          </p:nvSpPr>
          <p:spPr bwMode="auto">
            <a:xfrm flipH="1">
              <a:off x="7742456" y="2768459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393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94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395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96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397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98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99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400"/>
            <p:cNvSpPr>
              <a:spLocks noChangeArrowheads="1"/>
            </p:cNvSpPr>
            <p:nvPr/>
          </p:nvSpPr>
          <p:spPr bwMode="auto">
            <a:xfrm flipH="1">
              <a:off x="7742456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401"/>
            <p:cNvSpPr>
              <a:spLocks noChangeArrowheads="1"/>
            </p:cNvSpPr>
            <p:nvPr/>
          </p:nvSpPr>
          <p:spPr bwMode="auto">
            <a:xfrm flipH="1">
              <a:off x="7742456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402"/>
            <p:cNvSpPr>
              <a:spLocks noChangeArrowheads="1"/>
            </p:cNvSpPr>
            <p:nvPr/>
          </p:nvSpPr>
          <p:spPr bwMode="auto">
            <a:xfrm flipH="1">
              <a:off x="7652080" y="274761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03"/>
            <p:cNvSpPr>
              <a:spLocks/>
            </p:cNvSpPr>
            <p:nvPr/>
          </p:nvSpPr>
          <p:spPr bwMode="auto">
            <a:xfrm flipH="1">
              <a:off x="7653818" y="2747610"/>
              <a:ext cx="0" cy="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04"/>
            <p:cNvSpPr>
              <a:spLocks noChangeArrowheads="1"/>
            </p:cNvSpPr>
            <p:nvPr/>
          </p:nvSpPr>
          <p:spPr bwMode="auto">
            <a:xfrm flipH="1">
              <a:off x="7652080" y="274761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405"/>
            <p:cNvSpPr>
              <a:spLocks noChangeArrowheads="1"/>
            </p:cNvSpPr>
            <p:nvPr/>
          </p:nvSpPr>
          <p:spPr bwMode="auto">
            <a:xfrm flipH="1">
              <a:off x="7652080" y="274761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407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408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409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410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411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412"/>
            <p:cNvSpPr>
              <a:spLocks/>
            </p:cNvSpPr>
            <p:nvPr/>
          </p:nvSpPr>
          <p:spPr bwMode="auto">
            <a:xfrm flipH="1">
              <a:off x="7653819" y="2723286"/>
              <a:ext cx="128612" cy="50386"/>
            </a:xfrm>
            <a:custGeom>
              <a:avLst/>
              <a:gdLst>
                <a:gd name="T0" fmla="*/ 436 w 448"/>
                <a:gd name="T1" fmla="*/ 22 h 207"/>
                <a:gd name="T2" fmla="*/ 448 w 448"/>
                <a:gd name="T3" fmla="*/ 69 h 207"/>
                <a:gd name="T4" fmla="*/ 445 w 448"/>
                <a:gd name="T5" fmla="*/ 94 h 207"/>
                <a:gd name="T6" fmla="*/ 445 w 448"/>
                <a:gd name="T7" fmla="*/ 94 h 207"/>
                <a:gd name="T8" fmla="*/ 445 w 448"/>
                <a:gd name="T9" fmla="*/ 95 h 207"/>
                <a:gd name="T10" fmla="*/ 445 w 448"/>
                <a:gd name="T11" fmla="*/ 95 h 207"/>
                <a:gd name="T12" fmla="*/ 445 w 448"/>
                <a:gd name="T13" fmla="*/ 96 h 207"/>
                <a:gd name="T14" fmla="*/ 445 w 448"/>
                <a:gd name="T15" fmla="*/ 96 h 207"/>
                <a:gd name="T16" fmla="*/ 445 w 448"/>
                <a:gd name="T17" fmla="*/ 97 h 207"/>
                <a:gd name="T18" fmla="*/ 444 w 448"/>
                <a:gd name="T19" fmla="*/ 98 h 207"/>
                <a:gd name="T20" fmla="*/ 444 w 448"/>
                <a:gd name="T21" fmla="*/ 100 h 207"/>
                <a:gd name="T22" fmla="*/ 429 w 448"/>
                <a:gd name="T23" fmla="*/ 134 h 207"/>
                <a:gd name="T24" fmla="*/ 390 w 448"/>
                <a:gd name="T25" fmla="*/ 170 h 207"/>
                <a:gd name="T26" fmla="*/ 338 w 448"/>
                <a:gd name="T27" fmla="*/ 195 h 207"/>
                <a:gd name="T28" fmla="*/ 275 w 448"/>
                <a:gd name="T29" fmla="*/ 206 h 207"/>
                <a:gd name="T30" fmla="*/ 257 w 448"/>
                <a:gd name="T31" fmla="*/ 207 h 207"/>
                <a:gd name="T32" fmla="*/ 223 w 448"/>
                <a:gd name="T33" fmla="*/ 205 h 207"/>
                <a:gd name="T34" fmla="*/ 188 w 448"/>
                <a:gd name="T35" fmla="*/ 199 h 207"/>
                <a:gd name="T36" fmla="*/ 188 w 448"/>
                <a:gd name="T37" fmla="*/ 199 h 207"/>
                <a:gd name="T38" fmla="*/ 187 w 448"/>
                <a:gd name="T39" fmla="*/ 199 h 207"/>
                <a:gd name="T40" fmla="*/ 186 w 448"/>
                <a:gd name="T41" fmla="*/ 199 h 207"/>
                <a:gd name="T42" fmla="*/ 186 w 448"/>
                <a:gd name="T43" fmla="*/ 199 h 207"/>
                <a:gd name="T44" fmla="*/ 185 w 448"/>
                <a:gd name="T45" fmla="*/ 198 h 207"/>
                <a:gd name="T46" fmla="*/ 185 w 448"/>
                <a:gd name="T47" fmla="*/ 198 h 207"/>
                <a:gd name="T48" fmla="*/ 182 w 448"/>
                <a:gd name="T49" fmla="*/ 198 h 207"/>
                <a:gd name="T50" fmla="*/ 181 w 448"/>
                <a:gd name="T51" fmla="*/ 197 h 207"/>
                <a:gd name="T52" fmla="*/ 181 w 448"/>
                <a:gd name="T53" fmla="*/ 197 h 207"/>
                <a:gd name="T54" fmla="*/ 147 w 448"/>
                <a:gd name="T55" fmla="*/ 188 h 207"/>
                <a:gd name="T56" fmla="*/ 146 w 448"/>
                <a:gd name="T57" fmla="*/ 188 h 207"/>
                <a:gd name="T58" fmla="*/ 146 w 448"/>
                <a:gd name="T59" fmla="*/ 188 h 207"/>
                <a:gd name="T60" fmla="*/ 145 w 448"/>
                <a:gd name="T61" fmla="*/ 186 h 207"/>
                <a:gd name="T62" fmla="*/ 145 w 448"/>
                <a:gd name="T63" fmla="*/ 186 h 207"/>
                <a:gd name="T64" fmla="*/ 144 w 448"/>
                <a:gd name="T65" fmla="*/ 186 h 207"/>
                <a:gd name="T66" fmla="*/ 142 w 448"/>
                <a:gd name="T67" fmla="*/ 186 h 207"/>
                <a:gd name="T68" fmla="*/ 142 w 448"/>
                <a:gd name="T69" fmla="*/ 186 h 207"/>
                <a:gd name="T70" fmla="*/ 141 w 448"/>
                <a:gd name="T71" fmla="*/ 185 h 207"/>
                <a:gd name="T72" fmla="*/ 141 w 448"/>
                <a:gd name="T73" fmla="*/ 185 h 207"/>
                <a:gd name="T74" fmla="*/ 140 w 448"/>
                <a:gd name="T75" fmla="*/ 185 h 207"/>
                <a:gd name="T76" fmla="*/ 140 w 448"/>
                <a:gd name="T77" fmla="*/ 185 h 207"/>
                <a:gd name="T78" fmla="*/ 139 w 448"/>
                <a:gd name="T79" fmla="*/ 184 h 207"/>
                <a:gd name="T80" fmla="*/ 138 w 448"/>
                <a:gd name="T81" fmla="*/ 184 h 207"/>
                <a:gd name="T82" fmla="*/ 138 w 448"/>
                <a:gd name="T83" fmla="*/ 184 h 207"/>
                <a:gd name="T84" fmla="*/ 137 w 448"/>
                <a:gd name="T85" fmla="*/ 184 h 207"/>
                <a:gd name="T86" fmla="*/ 137 w 448"/>
                <a:gd name="T87" fmla="*/ 183 h 207"/>
                <a:gd name="T88" fmla="*/ 121 w 448"/>
                <a:gd name="T89" fmla="*/ 178 h 207"/>
                <a:gd name="T90" fmla="*/ 70 w 448"/>
                <a:gd name="T91" fmla="*/ 147 h 207"/>
                <a:gd name="T92" fmla="*/ 31 w 448"/>
                <a:gd name="T93" fmla="*/ 109 h 207"/>
                <a:gd name="T94" fmla="*/ 7 w 448"/>
                <a:gd name="T95" fmla="*/ 66 h 207"/>
                <a:gd name="T96" fmla="*/ 0 w 448"/>
                <a:gd name="T97" fmla="*/ 32 h 207"/>
                <a:gd name="T98" fmla="*/ 66 w 448"/>
                <a:gd name="T99" fmla="*/ 94 h 207"/>
                <a:gd name="T100" fmla="*/ 165 w 448"/>
                <a:gd name="T101" fmla="*/ 132 h 207"/>
                <a:gd name="T102" fmla="*/ 217 w 448"/>
                <a:gd name="T103" fmla="*/ 139 h 207"/>
                <a:gd name="T104" fmla="*/ 267 w 448"/>
                <a:gd name="T105" fmla="*/ 138 h 207"/>
                <a:gd name="T106" fmla="*/ 330 w 448"/>
                <a:gd name="T107" fmla="*/ 123 h 207"/>
                <a:gd name="T108" fmla="*/ 379 w 448"/>
                <a:gd name="T109" fmla="*/ 94 h 207"/>
                <a:gd name="T110" fmla="*/ 412 w 448"/>
                <a:gd name="T111" fmla="*/ 54 h 207"/>
                <a:gd name="T112" fmla="*/ 423 w 448"/>
                <a:gd name="T113" fmla="*/ 1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8" h="207">
                  <a:moveTo>
                    <a:pt x="423" y="0"/>
                  </a:moveTo>
                  <a:lnTo>
                    <a:pt x="423" y="0"/>
                  </a:lnTo>
                  <a:lnTo>
                    <a:pt x="431" y="10"/>
                  </a:lnTo>
                  <a:lnTo>
                    <a:pt x="436" y="22"/>
                  </a:lnTo>
                  <a:lnTo>
                    <a:pt x="441" y="33"/>
                  </a:lnTo>
                  <a:lnTo>
                    <a:pt x="444" y="45"/>
                  </a:lnTo>
                  <a:lnTo>
                    <a:pt x="446" y="57"/>
                  </a:lnTo>
                  <a:lnTo>
                    <a:pt x="448" y="69"/>
                  </a:lnTo>
                  <a:lnTo>
                    <a:pt x="448" y="81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4" y="98"/>
                  </a:lnTo>
                  <a:lnTo>
                    <a:pt x="444" y="98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0"/>
                  </a:lnTo>
                  <a:lnTo>
                    <a:pt x="444" y="100"/>
                  </a:lnTo>
                  <a:lnTo>
                    <a:pt x="440" y="112"/>
                  </a:lnTo>
                  <a:lnTo>
                    <a:pt x="435" y="123"/>
                  </a:lnTo>
                  <a:lnTo>
                    <a:pt x="429" y="134"/>
                  </a:lnTo>
                  <a:lnTo>
                    <a:pt x="421" y="144"/>
                  </a:lnTo>
                  <a:lnTo>
                    <a:pt x="412" y="154"/>
                  </a:lnTo>
                  <a:lnTo>
                    <a:pt x="402" y="163"/>
                  </a:lnTo>
                  <a:lnTo>
                    <a:pt x="390" y="170"/>
                  </a:lnTo>
                  <a:lnTo>
                    <a:pt x="379" y="178"/>
                  </a:lnTo>
                  <a:lnTo>
                    <a:pt x="366" y="184"/>
                  </a:lnTo>
                  <a:lnTo>
                    <a:pt x="352" y="190"/>
                  </a:lnTo>
                  <a:lnTo>
                    <a:pt x="338" y="195"/>
                  </a:lnTo>
                  <a:lnTo>
                    <a:pt x="323" y="199"/>
                  </a:lnTo>
                  <a:lnTo>
                    <a:pt x="307" y="203"/>
                  </a:lnTo>
                  <a:lnTo>
                    <a:pt x="291" y="205"/>
                  </a:lnTo>
                  <a:lnTo>
                    <a:pt x="275" y="206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0" y="206"/>
                  </a:lnTo>
                  <a:lnTo>
                    <a:pt x="223" y="205"/>
                  </a:lnTo>
                  <a:lnTo>
                    <a:pt x="206" y="203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64" y="193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88"/>
                  </a:lnTo>
                  <a:lnTo>
                    <a:pt x="145" y="188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39" y="185"/>
                  </a:lnTo>
                  <a:lnTo>
                    <a:pt x="139" y="185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3"/>
                  </a:lnTo>
                  <a:lnTo>
                    <a:pt x="137" y="183"/>
                  </a:lnTo>
                  <a:lnTo>
                    <a:pt x="136" y="183"/>
                  </a:lnTo>
                  <a:lnTo>
                    <a:pt x="136" y="183"/>
                  </a:lnTo>
                  <a:lnTo>
                    <a:pt x="121" y="178"/>
                  </a:lnTo>
                  <a:lnTo>
                    <a:pt x="108" y="170"/>
                  </a:lnTo>
                  <a:lnTo>
                    <a:pt x="94" y="163"/>
                  </a:lnTo>
                  <a:lnTo>
                    <a:pt x="82" y="155"/>
                  </a:lnTo>
                  <a:lnTo>
                    <a:pt x="70" y="147"/>
                  </a:lnTo>
                  <a:lnTo>
                    <a:pt x="59" y="138"/>
                  </a:lnTo>
                  <a:lnTo>
                    <a:pt x="49" y="128"/>
                  </a:lnTo>
                  <a:lnTo>
                    <a:pt x="39" y="118"/>
                  </a:lnTo>
                  <a:lnTo>
                    <a:pt x="31" y="109"/>
                  </a:lnTo>
                  <a:lnTo>
                    <a:pt x="24" y="98"/>
                  </a:lnTo>
                  <a:lnTo>
                    <a:pt x="17" y="87"/>
                  </a:lnTo>
                  <a:lnTo>
                    <a:pt x="11" y="76"/>
                  </a:lnTo>
                  <a:lnTo>
                    <a:pt x="7" y="66"/>
                  </a:lnTo>
                  <a:lnTo>
                    <a:pt x="3" y="55"/>
                  </a:lnTo>
                  <a:lnTo>
                    <a:pt x="1" y="43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2" y="49"/>
                  </a:lnTo>
                  <a:lnTo>
                    <a:pt x="28" y="64"/>
                  </a:lnTo>
                  <a:lnTo>
                    <a:pt x="46" y="80"/>
                  </a:lnTo>
                  <a:lnTo>
                    <a:pt x="66" y="94"/>
                  </a:lnTo>
                  <a:lnTo>
                    <a:pt x="89" y="105"/>
                  </a:lnTo>
                  <a:lnTo>
                    <a:pt x="112" y="116"/>
                  </a:lnTo>
                  <a:lnTo>
                    <a:pt x="138" y="126"/>
                  </a:lnTo>
                  <a:lnTo>
                    <a:pt x="165" y="132"/>
                  </a:lnTo>
                  <a:lnTo>
                    <a:pt x="165" y="132"/>
                  </a:lnTo>
                  <a:lnTo>
                    <a:pt x="182" y="136"/>
                  </a:lnTo>
                  <a:lnTo>
                    <a:pt x="200" y="138"/>
                  </a:lnTo>
                  <a:lnTo>
                    <a:pt x="217" y="139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50" y="139"/>
                  </a:lnTo>
                  <a:lnTo>
                    <a:pt x="267" y="138"/>
                  </a:lnTo>
                  <a:lnTo>
                    <a:pt x="284" y="136"/>
                  </a:lnTo>
                  <a:lnTo>
                    <a:pt x="300" y="132"/>
                  </a:lnTo>
                  <a:lnTo>
                    <a:pt x="315" y="128"/>
                  </a:lnTo>
                  <a:lnTo>
                    <a:pt x="330" y="123"/>
                  </a:lnTo>
                  <a:lnTo>
                    <a:pt x="343" y="116"/>
                  </a:lnTo>
                  <a:lnTo>
                    <a:pt x="357" y="110"/>
                  </a:lnTo>
                  <a:lnTo>
                    <a:pt x="368" y="102"/>
                  </a:lnTo>
                  <a:lnTo>
                    <a:pt x="379" y="94"/>
                  </a:lnTo>
                  <a:lnTo>
                    <a:pt x="389" y="85"/>
                  </a:lnTo>
                  <a:lnTo>
                    <a:pt x="398" y="75"/>
                  </a:lnTo>
                  <a:lnTo>
                    <a:pt x="406" y="64"/>
                  </a:lnTo>
                  <a:lnTo>
                    <a:pt x="412" y="54"/>
                  </a:lnTo>
                  <a:lnTo>
                    <a:pt x="417" y="42"/>
                  </a:lnTo>
                  <a:lnTo>
                    <a:pt x="421" y="30"/>
                  </a:lnTo>
                  <a:lnTo>
                    <a:pt x="421" y="30"/>
                  </a:lnTo>
                  <a:lnTo>
                    <a:pt x="423" y="15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413"/>
            <p:cNvSpPr>
              <a:spLocks/>
            </p:cNvSpPr>
            <p:nvPr/>
          </p:nvSpPr>
          <p:spPr bwMode="auto">
            <a:xfrm flipH="1">
              <a:off x="7653819" y="2723286"/>
              <a:ext cx="128612" cy="50386"/>
            </a:xfrm>
            <a:custGeom>
              <a:avLst/>
              <a:gdLst>
                <a:gd name="T0" fmla="*/ 436 w 448"/>
                <a:gd name="T1" fmla="*/ 22 h 207"/>
                <a:gd name="T2" fmla="*/ 448 w 448"/>
                <a:gd name="T3" fmla="*/ 69 h 207"/>
                <a:gd name="T4" fmla="*/ 445 w 448"/>
                <a:gd name="T5" fmla="*/ 94 h 207"/>
                <a:gd name="T6" fmla="*/ 445 w 448"/>
                <a:gd name="T7" fmla="*/ 94 h 207"/>
                <a:gd name="T8" fmla="*/ 445 w 448"/>
                <a:gd name="T9" fmla="*/ 95 h 207"/>
                <a:gd name="T10" fmla="*/ 445 w 448"/>
                <a:gd name="T11" fmla="*/ 95 h 207"/>
                <a:gd name="T12" fmla="*/ 445 w 448"/>
                <a:gd name="T13" fmla="*/ 96 h 207"/>
                <a:gd name="T14" fmla="*/ 445 w 448"/>
                <a:gd name="T15" fmla="*/ 96 h 207"/>
                <a:gd name="T16" fmla="*/ 445 w 448"/>
                <a:gd name="T17" fmla="*/ 97 h 207"/>
                <a:gd name="T18" fmla="*/ 444 w 448"/>
                <a:gd name="T19" fmla="*/ 98 h 207"/>
                <a:gd name="T20" fmla="*/ 444 w 448"/>
                <a:gd name="T21" fmla="*/ 100 h 207"/>
                <a:gd name="T22" fmla="*/ 429 w 448"/>
                <a:gd name="T23" fmla="*/ 134 h 207"/>
                <a:gd name="T24" fmla="*/ 390 w 448"/>
                <a:gd name="T25" fmla="*/ 170 h 207"/>
                <a:gd name="T26" fmla="*/ 338 w 448"/>
                <a:gd name="T27" fmla="*/ 195 h 207"/>
                <a:gd name="T28" fmla="*/ 275 w 448"/>
                <a:gd name="T29" fmla="*/ 206 h 207"/>
                <a:gd name="T30" fmla="*/ 257 w 448"/>
                <a:gd name="T31" fmla="*/ 207 h 207"/>
                <a:gd name="T32" fmla="*/ 223 w 448"/>
                <a:gd name="T33" fmla="*/ 205 h 207"/>
                <a:gd name="T34" fmla="*/ 188 w 448"/>
                <a:gd name="T35" fmla="*/ 199 h 207"/>
                <a:gd name="T36" fmla="*/ 188 w 448"/>
                <a:gd name="T37" fmla="*/ 199 h 207"/>
                <a:gd name="T38" fmla="*/ 187 w 448"/>
                <a:gd name="T39" fmla="*/ 199 h 207"/>
                <a:gd name="T40" fmla="*/ 186 w 448"/>
                <a:gd name="T41" fmla="*/ 199 h 207"/>
                <a:gd name="T42" fmla="*/ 186 w 448"/>
                <a:gd name="T43" fmla="*/ 199 h 207"/>
                <a:gd name="T44" fmla="*/ 185 w 448"/>
                <a:gd name="T45" fmla="*/ 198 h 207"/>
                <a:gd name="T46" fmla="*/ 185 w 448"/>
                <a:gd name="T47" fmla="*/ 198 h 207"/>
                <a:gd name="T48" fmla="*/ 182 w 448"/>
                <a:gd name="T49" fmla="*/ 198 h 207"/>
                <a:gd name="T50" fmla="*/ 181 w 448"/>
                <a:gd name="T51" fmla="*/ 197 h 207"/>
                <a:gd name="T52" fmla="*/ 181 w 448"/>
                <a:gd name="T53" fmla="*/ 197 h 207"/>
                <a:gd name="T54" fmla="*/ 147 w 448"/>
                <a:gd name="T55" fmla="*/ 188 h 207"/>
                <a:gd name="T56" fmla="*/ 146 w 448"/>
                <a:gd name="T57" fmla="*/ 188 h 207"/>
                <a:gd name="T58" fmla="*/ 146 w 448"/>
                <a:gd name="T59" fmla="*/ 188 h 207"/>
                <a:gd name="T60" fmla="*/ 145 w 448"/>
                <a:gd name="T61" fmla="*/ 186 h 207"/>
                <a:gd name="T62" fmla="*/ 145 w 448"/>
                <a:gd name="T63" fmla="*/ 186 h 207"/>
                <a:gd name="T64" fmla="*/ 144 w 448"/>
                <a:gd name="T65" fmla="*/ 186 h 207"/>
                <a:gd name="T66" fmla="*/ 142 w 448"/>
                <a:gd name="T67" fmla="*/ 186 h 207"/>
                <a:gd name="T68" fmla="*/ 142 w 448"/>
                <a:gd name="T69" fmla="*/ 186 h 207"/>
                <a:gd name="T70" fmla="*/ 141 w 448"/>
                <a:gd name="T71" fmla="*/ 185 h 207"/>
                <a:gd name="T72" fmla="*/ 141 w 448"/>
                <a:gd name="T73" fmla="*/ 185 h 207"/>
                <a:gd name="T74" fmla="*/ 140 w 448"/>
                <a:gd name="T75" fmla="*/ 185 h 207"/>
                <a:gd name="T76" fmla="*/ 140 w 448"/>
                <a:gd name="T77" fmla="*/ 185 h 207"/>
                <a:gd name="T78" fmla="*/ 139 w 448"/>
                <a:gd name="T79" fmla="*/ 184 h 207"/>
                <a:gd name="T80" fmla="*/ 138 w 448"/>
                <a:gd name="T81" fmla="*/ 184 h 207"/>
                <a:gd name="T82" fmla="*/ 138 w 448"/>
                <a:gd name="T83" fmla="*/ 184 h 207"/>
                <a:gd name="T84" fmla="*/ 137 w 448"/>
                <a:gd name="T85" fmla="*/ 184 h 207"/>
                <a:gd name="T86" fmla="*/ 137 w 448"/>
                <a:gd name="T87" fmla="*/ 183 h 207"/>
                <a:gd name="T88" fmla="*/ 121 w 448"/>
                <a:gd name="T89" fmla="*/ 178 h 207"/>
                <a:gd name="T90" fmla="*/ 70 w 448"/>
                <a:gd name="T91" fmla="*/ 147 h 207"/>
                <a:gd name="T92" fmla="*/ 31 w 448"/>
                <a:gd name="T93" fmla="*/ 109 h 207"/>
                <a:gd name="T94" fmla="*/ 7 w 448"/>
                <a:gd name="T95" fmla="*/ 66 h 207"/>
                <a:gd name="T96" fmla="*/ 0 w 448"/>
                <a:gd name="T97" fmla="*/ 32 h 207"/>
                <a:gd name="T98" fmla="*/ 66 w 448"/>
                <a:gd name="T99" fmla="*/ 94 h 207"/>
                <a:gd name="T100" fmla="*/ 165 w 448"/>
                <a:gd name="T101" fmla="*/ 132 h 207"/>
                <a:gd name="T102" fmla="*/ 217 w 448"/>
                <a:gd name="T103" fmla="*/ 139 h 207"/>
                <a:gd name="T104" fmla="*/ 267 w 448"/>
                <a:gd name="T105" fmla="*/ 138 h 207"/>
                <a:gd name="T106" fmla="*/ 330 w 448"/>
                <a:gd name="T107" fmla="*/ 123 h 207"/>
                <a:gd name="T108" fmla="*/ 379 w 448"/>
                <a:gd name="T109" fmla="*/ 94 h 207"/>
                <a:gd name="T110" fmla="*/ 412 w 448"/>
                <a:gd name="T111" fmla="*/ 54 h 207"/>
                <a:gd name="T112" fmla="*/ 423 w 448"/>
                <a:gd name="T113" fmla="*/ 1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8" h="207">
                  <a:moveTo>
                    <a:pt x="423" y="0"/>
                  </a:moveTo>
                  <a:lnTo>
                    <a:pt x="423" y="0"/>
                  </a:lnTo>
                  <a:lnTo>
                    <a:pt x="431" y="10"/>
                  </a:lnTo>
                  <a:lnTo>
                    <a:pt x="436" y="22"/>
                  </a:lnTo>
                  <a:lnTo>
                    <a:pt x="441" y="33"/>
                  </a:lnTo>
                  <a:lnTo>
                    <a:pt x="444" y="45"/>
                  </a:lnTo>
                  <a:lnTo>
                    <a:pt x="446" y="57"/>
                  </a:lnTo>
                  <a:lnTo>
                    <a:pt x="448" y="69"/>
                  </a:lnTo>
                  <a:lnTo>
                    <a:pt x="448" y="81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4" y="98"/>
                  </a:lnTo>
                  <a:lnTo>
                    <a:pt x="444" y="98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0"/>
                  </a:lnTo>
                  <a:lnTo>
                    <a:pt x="444" y="100"/>
                  </a:lnTo>
                  <a:lnTo>
                    <a:pt x="440" y="112"/>
                  </a:lnTo>
                  <a:lnTo>
                    <a:pt x="435" y="123"/>
                  </a:lnTo>
                  <a:lnTo>
                    <a:pt x="429" y="134"/>
                  </a:lnTo>
                  <a:lnTo>
                    <a:pt x="421" y="144"/>
                  </a:lnTo>
                  <a:lnTo>
                    <a:pt x="412" y="154"/>
                  </a:lnTo>
                  <a:lnTo>
                    <a:pt x="402" y="163"/>
                  </a:lnTo>
                  <a:lnTo>
                    <a:pt x="390" y="170"/>
                  </a:lnTo>
                  <a:lnTo>
                    <a:pt x="379" y="178"/>
                  </a:lnTo>
                  <a:lnTo>
                    <a:pt x="366" y="184"/>
                  </a:lnTo>
                  <a:lnTo>
                    <a:pt x="352" y="190"/>
                  </a:lnTo>
                  <a:lnTo>
                    <a:pt x="338" y="195"/>
                  </a:lnTo>
                  <a:lnTo>
                    <a:pt x="323" y="199"/>
                  </a:lnTo>
                  <a:lnTo>
                    <a:pt x="307" y="203"/>
                  </a:lnTo>
                  <a:lnTo>
                    <a:pt x="291" y="205"/>
                  </a:lnTo>
                  <a:lnTo>
                    <a:pt x="275" y="206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0" y="206"/>
                  </a:lnTo>
                  <a:lnTo>
                    <a:pt x="223" y="205"/>
                  </a:lnTo>
                  <a:lnTo>
                    <a:pt x="206" y="203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64" y="193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88"/>
                  </a:lnTo>
                  <a:lnTo>
                    <a:pt x="145" y="188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39" y="185"/>
                  </a:lnTo>
                  <a:lnTo>
                    <a:pt x="139" y="185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3"/>
                  </a:lnTo>
                  <a:lnTo>
                    <a:pt x="137" y="183"/>
                  </a:lnTo>
                  <a:lnTo>
                    <a:pt x="136" y="183"/>
                  </a:lnTo>
                  <a:lnTo>
                    <a:pt x="136" y="183"/>
                  </a:lnTo>
                  <a:lnTo>
                    <a:pt x="121" y="178"/>
                  </a:lnTo>
                  <a:lnTo>
                    <a:pt x="108" y="170"/>
                  </a:lnTo>
                  <a:lnTo>
                    <a:pt x="94" y="163"/>
                  </a:lnTo>
                  <a:lnTo>
                    <a:pt x="82" y="155"/>
                  </a:lnTo>
                  <a:lnTo>
                    <a:pt x="70" y="147"/>
                  </a:lnTo>
                  <a:lnTo>
                    <a:pt x="59" y="138"/>
                  </a:lnTo>
                  <a:lnTo>
                    <a:pt x="49" y="128"/>
                  </a:lnTo>
                  <a:lnTo>
                    <a:pt x="39" y="118"/>
                  </a:lnTo>
                  <a:lnTo>
                    <a:pt x="31" y="109"/>
                  </a:lnTo>
                  <a:lnTo>
                    <a:pt x="24" y="98"/>
                  </a:lnTo>
                  <a:lnTo>
                    <a:pt x="17" y="87"/>
                  </a:lnTo>
                  <a:lnTo>
                    <a:pt x="11" y="76"/>
                  </a:lnTo>
                  <a:lnTo>
                    <a:pt x="7" y="66"/>
                  </a:lnTo>
                  <a:lnTo>
                    <a:pt x="3" y="55"/>
                  </a:lnTo>
                  <a:lnTo>
                    <a:pt x="1" y="43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2" y="49"/>
                  </a:lnTo>
                  <a:lnTo>
                    <a:pt x="28" y="64"/>
                  </a:lnTo>
                  <a:lnTo>
                    <a:pt x="46" y="80"/>
                  </a:lnTo>
                  <a:lnTo>
                    <a:pt x="66" y="94"/>
                  </a:lnTo>
                  <a:lnTo>
                    <a:pt x="89" y="105"/>
                  </a:lnTo>
                  <a:lnTo>
                    <a:pt x="112" y="116"/>
                  </a:lnTo>
                  <a:lnTo>
                    <a:pt x="138" y="126"/>
                  </a:lnTo>
                  <a:lnTo>
                    <a:pt x="165" y="132"/>
                  </a:lnTo>
                  <a:lnTo>
                    <a:pt x="165" y="132"/>
                  </a:lnTo>
                  <a:lnTo>
                    <a:pt x="182" y="136"/>
                  </a:lnTo>
                  <a:lnTo>
                    <a:pt x="200" y="138"/>
                  </a:lnTo>
                  <a:lnTo>
                    <a:pt x="217" y="139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50" y="139"/>
                  </a:lnTo>
                  <a:lnTo>
                    <a:pt x="267" y="138"/>
                  </a:lnTo>
                  <a:lnTo>
                    <a:pt x="284" y="136"/>
                  </a:lnTo>
                  <a:lnTo>
                    <a:pt x="300" y="132"/>
                  </a:lnTo>
                  <a:lnTo>
                    <a:pt x="315" y="128"/>
                  </a:lnTo>
                  <a:lnTo>
                    <a:pt x="330" y="123"/>
                  </a:lnTo>
                  <a:lnTo>
                    <a:pt x="343" y="116"/>
                  </a:lnTo>
                  <a:lnTo>
                    <a:pt x="357" y="110"/>
                  </a:lnTo>
                  <a:lnTo>
                    <a:pt x="368" y="102"/>
                  </a:lnTo>
                  <a:lnTo>
                    <a:pt x="379" y="94"/>
                  </a:lnTo>
                  <a:lnTo>
                    <a:pt x="389" y="85"/>
                  </a:lnTo>
                  <a:lnTo>
                    <a:pt x="398" y="75"/>
                  </a:lnTo>
                  <a:lnTo>
                    <a:pt x="406" y="64"/>
                  </a:lnTo>
                  <a:lnTo>
                    <a:pt x="412" y="54"/>
                  </a:lnTo>
                  <a:lnTo>
                    <a:pt x="417" y="42"/>
                  </a:lnTo>
                  <a:lnTo>
                    <a:pt x="421" y="30"/>
                  </a:lnTo>
                  <a:lnTo>
                    <a:pt x="421" y="30"/>
                  </a:lnTo>
                  <a:lnTo>
                    <a:pt x="423" y="15"/>
                  </a:lnTo>
                  <a:lnTo>
                    <a:pt x="4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414"/>
            <p:cNvSpPr>
              <a:spLocks/>
            </p:cNvSpPr>
            <p:nvPr/>
          </p:nvSpPr>
          <p:spPr bwMode="auto">
            <a:xfrm flipH="1">
              <a:off x="7653819" y="2718073"/>
              <a:ext cx="128612" cy="33011"/>
            </a:xfrm>
            <a:custGeom>
              <a:avLst/>
              <a:gdLst>
                <a:gd name="T0" fmla="*/ 1 w 444"/>
                <a:gd name="T1" fmla="*/ 19 h 132"/>
                <a:gd name="T2" fmla="*/ 1 w 444"/>
                <a:gd name="T3" fmla="*/ 18 h 132"/>
                <a:gd name="T4" fmla="*/ 1 w 444"/>
                <a:gd name="T5" fmla="*/ 18 h 132"/>
                <a:gd name="T6" fmla="*/ 20 w 444"/>
                <a:gd name="T7" fmla="*/ 11 h 132"/>
                <a:gd name="T8" fmla="*/ 43 w 444"/>
                <a:gd name="T9" fmla="*/ 6 h 132"/>
                <a:gd name="T10" fmla="*/ 55 w 444"/>
                <a:gd name="T11" fmla="*/ 4 h 132"/>
                <a:gd name="T12" fmla="*/ 70 w 444"/>
                <a:gd name="T13" fmla="*/ 2 h 132"/>
                <a:gd name="T14" fmla="*/ 84 w 444"/>
                <a:gd name="T15" fmla="*/ 0 h 132"/>
                <a:gd name="T16" fmla="*/ 100 w 444"/>
                <a:gd name="T17" fmla="*/ 0 h 132"/>
                <a:gd name="T18" fmla="*/ 116 w 444"/>
                <a:gd name="T19" fmla="*/ 0 h 132"/>
                <a:gd name="T20" fmla="*/ 134 w 444"/>
                <a:gd name="T21" fmla="*/ 3 h 132"/>
                <a:gd name="T22" fmla="*/ 152 w 444"/>
                <a:gd name="T23" fmla="*/ 6 h 132"/>
                <a:gd name="T24" fmla="*/ 171 w 444"/>
                <a:gd name="T25" fmla="*/ 10 h 132"/>
                <a:gd name="T26" fmla="*/ 191 w 444"/>
                <a:gd name="T27" fmla="*/ 16 h 132"/>
                <a:gd name="T28" fmla="*/ 211 w 444"/>
                <a:gd name="T29" fmla="*/ 23 h 132"/>
                <a:gd name="T30" fmla="*/ 233 w 444"/>
                <a:gd name="T31" fmla="*/ 33 h 132"/>
                <a:gd name="T32" fmla="*/ 255 w 444"/>
                <a:gd name="T33" fmla="*/ 44 h 132"/>
                <a:gd name="T34" fmla="*/ 255 w 444"/>
                <a:gd name="T35" fmla="*/ 44 h 132"/>
                <a:gd name="T36" fmla="*/ 288 w 444"/>
                <a:gd name="T37" fmla="*/ 60 h 132"/>
                <a:gd name="T38" fmla="*/ 318 w 444"/>
                <a:gd name="T39" fmla="*/ 74 h 132"/>
                <a:gd name="T40" fmla="*/ 345 w 444"/>
                <a:gd name="T41" fmla="*/ 85 h 132"/>
                <a:gd name="T42" fmla="*/ 368 w 444"/>
                <a:gd name="T43" fmla="*/ 94 h 132"/>
                <a:gd name="T44" fmla="*/ 389 w 444"/>
                <a:gd name="T45" fmla="*/ 102 h 132"/>
                <a:gd name="T46" fmla="*/ 410 w 444"/>
                <a:gd name="T47" fmla="*/ 107 h 132"/>
                <a:gd name="T48" fmla="*/ 428 w 444"/>
                <a:gd name="T49" fmla="*/ 111 h 132"/>
                <a:gd name="T50" fmla="*/ 444 w 444"/>
                <a:gd name="T51" fmla="*/ 113 h 132"/>
                <a:gd name="T52" fmla="*/ 444 w 444"/>
                <a:gd name="T53" fmla="*/ 114 h 132"/>
                <a:gd name="T54" fmla="*/ 444 w 444"/>
                <a:gd name="T55" fmla="*/ 114 h 132"/>
                <a:gd name="T56" fmla="*/ 441 w 444"/>
                <a:gd name="T57" fmla="*/ 122 h 132"/>
                <a:gd name="T58" fmla="*/ 438 w 444"/>
                <a:gd name="T59" fmla="*/ 131 h 132"/>
                <a:gd name="T60" fmla="*/ 438 w 444"/>
                <a:gd name="T61" fmla="*/ 131 h 132"/>
                <a:gd name="T62" fmla="*/ 422 w 444"/>
                <a:gd name="T63" fmla="*/ 132 h 132"/>
                <a:gd name="T64" fmla="*/ 405 w 444"/>
                <a:gd name="T65" fmla="*/ 131 h 132"/>
                <a:gd name="T66" fmla="*/ 386 w 444"/>
                <a:gd name="T67" fmla="*/ 129 h 132"/>
                <a:gd name="T68" fmla="*/ 366 w 444"/>
                <a:gd name="T69" fmla="*/ 125 h 132"/>
                <a:gd name="T70" fmla="*/ 342 w 444"/>
                <a:gd name="T71" fmla="*/ 117 h 132"/>
                <a:gd name="T72" fmla="*/ 318 w 444"/>
                <a:gd name="T73" fmla="*/ 108 h 132"/>
                <a:gd name="T74" fmla="*/ 290 w 444"/>
                <a:gd name="T75" fmla="*/ 95 h 132"/>
                <a:gd name="T76" fmla="*/ 258 w 444"/>
                <a:gd name="T77" fmla="*/ 80 h 132"/>
                <a:gd name="T78" fmla="*/ 258 w 444"/>
                <a:gd name="T79" fmla="*/ 80 h 132"/>
                <a:gd name="T80" fmla="*/ 236 w 444"/>
                <a:gd name="T81" fmla="*/ 70 h 132"/>
                <a:gd name="T82" fmla="*/ 213 w 444"/>
                <a:gd name="T83" fmla="*/ 60 h 132"/>
                <a:gd name="T84" fmla="*/ 192 w 444"/>
                <a:gd name="T85" fmla="*/ 51 h 132"/>
                <a:gd name="T86" fmla="*/ 172 w 444"/>
                <a:gd name="T87" fmla="*/ 45 h 132"/>
                <a:gd name="T88" fmla="*/ 153 w 444"/>
                <a:gd name="T89" fmla="*/ 38 h 132"/>
                <a:gd name="T90" fmla="*/ 134 w 444"/>
                <a:gd name="T91" fmla="*/ 34 h 132"/>
                <a:gd name="T92" fmla="*/ 116 w 444"/>
                <a:gd name="T93" fmla="*/ 31 h 132"/>
                <a:gd name="T94" fmla="*/ 99 w 444"/>
                <a:gd name="T95" fmla="*/ 27 h 132"/>
                <a:gd name="T96" fmla="*/ 83 w 444"/>
                <a:gd name="T97" fmla="*/ 25 h 132"/>
                <a:gd name="T98" fmla="*/ 69 w 444"/>
                <a:gd name="T99" fmla="*/ 24 h 132"/>
                <a:gd name="T100" fmla="*/ 42 w 444"/>
                <a:gd name="T101" fmla="*/ 23 h 132"/>
                <a:gd name="T102" fmla="*/ 18 w 444"/>
                <a:gd name="T103" fmla="*/ 25 h 132"/>
                <a:gd name="T104" fmla="*/ 0 w 444"/>
                <a:gd name="T105" fmla="*/ 27 h 132"/>
                <a:gd name="T106" fmla="*/ 0 w 444"/>
                <a:gd name="T107" fmla="*/ 27 h 132"/>
                <a:gd name="T108" fmla="*/ 1 w 444"/>
                <a:gd name="T109" fmla="*/ 19 h 132"/>
                <a:gd name="T110" fmla="*/ 1 w 444"/>
                <a:gd name="T111" fmla="*/ 1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44" h="132">
                  <a:moveTo>
                    <a:pt x="1" y="19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20" y="11"/>
                  </a:lnTo>
                  <a:lnTo>
                    <a:pt x="43" y="6"/>
                  </a:lnTo>
                  <a:lnTo>
                    <a:pt x="55" y="4"/>
                  </a:lnTo>
                  <a:lnTo>
                    <a:pt x="70" y="2"/>
                  </a:lnTo>
                  <a:lnTo>
                    <a:pt x="84" y="0"/>
                  </a:lnTo>
                  <a:lnTo>
                    <a:pt x="100" y="0"/>
                  </a:lnTo>
                  <a:lnTo>
                    <a:pt x="116" y="0"/>
                  </a:lnTo>
                  <a:lnTo>
                    <a:pt x="134" y="3"/>
                  </a:lnTo>
                  <a:lnTo>
                    <a:pt x="152" y="6"/>
                  </a:lnTo>
                  <a:lnTo>
                    <a:pt x="171" y="10"/>
                  </a:lnTo>
                  <a:lnTo>
                    <a:pt x="191" y="16"/>
                  </a:lnTo>
                  <a:lnTo>
                    <a:pt x="211" y="23"/>
                  </a:lnTo>
                  <a:lnTo>
                    <a:pt x="233" y="33"/>
                  </a:lnTo>
                  <a:lnTo>
                    <a:pt x="255" y="44"/>
                  </a:lnTo>
                  <a:lnTo>
                    <a:pt x="255" y="44"/>
                  </a:lnTo>
                  <a:lnTo>
                    <a:pt x="288" y="60"/>
                  </a:lnTo>
                  <a:lnTo>
                    <a:pt x="318" y="74"/>
                  </a:lnTo>
                  <a:lnTo>
                    <a:pt x="345" y="85"/>
                  </a:lnTo>
                  <a:lnTo>
                    <a:pt x="368" y="94"/>
                  </a:lnTo>
                  <a:lnTo>
                    <a:pt x="389" y="102"/>
                  </a:lnTo>
                  <a:lnTo>
                    <a:pt x="410" y="107"/>
                  </a:lnTo>
                  <a:lnTo>
                    <a:pt x="428" y="111"/>
                  </a:lnTo>
                  <a:lnTo>
                    <a:pt x="444" y="113"/>
                  </a:lnTo>
                  <a:lnTo>
                    <a:pt x="444" y="114"/>
                  </a:lnTo>
                  <a:lnTo>
                    <a:pt x="444" y="114"/>
                  </a:lnTo>
                  <a:lnTo>
                    <a:pt x="441" y="122"/>
                  </a:lnTo>
                  <a:lnTo>
                    <a:pt x="438" y="131"/>
                  </a:lnTo>
                  <a:lnTo>
                    <a:pt x="438" y="131"/>
                  </a:lnTo>
                  <a:lnTo>
                    <a:pt x="422" y="132"/>
                  </a:lnTo>
                  <a:lnTo>
                    <a:pt x="405" y="131"/>
                  </a:lnTo>
                  <a:lnTo>
                    <a:pt x="386" y="129"/>
                  </a:lnTo>
                  <a:lnTo>
                    <a:pt x="366" y="125"/>
                  </a:lnTo>
                  <a:lnTo>
                    <a:pt x="342" y="117"/>
                  </a:lnTo>
                  <a:lnTo>
                    <a:pt x="318" y="108"/>
                  </a:lnTo>
                  <a:lnTo>
                    <a:pt x="290" y="95"/>
                  </a:lnTo>
                  <a:lnTo>
                    <a:pt x="258" y="80"/>
                  </a:lnTo>
                  <a:lnTo>
                    <a:pt x="258" y="80"/>
                  </a:lnTo>
                  <a:lnTo>
                    <a:pt x="236" y="70"/>
                  </a:lnTo>
                  <a:lnTo>
                    <a:pt x="213" y="60"/>
                  </a:lnTo>
                  <a:lnTo>
                    <a:pt x="192" y="51"/>
                  </a:lnTo>
                  <a:lnTo>
                    <a:pt x="172" y="45"/>
                  </a:lnTo>
                  <a:lnTo>
                    <a:pt x="153" y="38"/>
                  </a:lnTo>
                  <a:lnTo>
                    <a:pt x="134" y="34"/>
                  </a:lnTo>
                  <a:lnTo>
                    <a:pt x="116" y="31"/>
                  </a:lnTo>
                  <a:lnTo>
                    <a:pt x="99" y="27"/>
                  </a:lnTo>
                  <a:lnTo>
                    <a:pt x="83" y="25"/>
                  </a:lnTo>
                  <a:lnTo>
                    <a:pt x="69" y="24"/>
                  </a:lnTo>
                  <a:lnTo>
                    <a:pt x="42" y="23"/>
                  </a:lnTo>
                  <a:lnTo>
                    <a:pt x="18" y="25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415"/>
            <p:cNvSpPr>
              <a:spLocks/>
            </p:cNvSpPr>
            <p:nvPr/>
          </p:nvSpPr>
          <p:spPr bwMode="auto">
            <a:xfrm flipH="1">
              <a:off x="7772003" y="2556492"/>
              <a:ext cx="92114" cy="109458"/>
            </a:xfrm>
            <a:custGeom>
              <a:avLst/>
              <a:gdLst>
                <a:gd name="T0" fmla="*/ 320 w 322"/>
                <a:gd name="T1" fmla="*/ 235 h 435"/>
                <a:gd name="T2" fmla="*/ 322 w 322"/>
                <a:gd name="T3" fmla="*/ 190 h 435"/>
                <a:gd name="T4" fmla="*/ 318 w 322"/>
                <a:gd name="T5" fmla="*/ 148 h 435"/>
                <a:gd name="T6" fmla="*/ 307 w 322"/>
                <a:gd name="T7" fmla="*/ 110 h 435"/>
                <a:gd name="T8" fmla="*/ 291 w 322"/>
                <a:gd name="T9" fmla="*/ 76 h 435"/>
                <a:gd name="T10" fmla="*/ 271 w 322"/>
                <a:gd name="T11" fmla="*/ 47 h 435"/>
                <a:gd name="T12" fmla="*/ 246 w 322"/>
                <a:gd name="T13" fmla="*/ 24 h 435"/>
                <a:gd name="T14" fmla="*/ 217 w 322"/>
                <a:gd name="T15" fmla="*/ 8 h 435"/>
                <a:gd name="T16" fmla="*/ 186 w 322"/>
                <a:gd name="T17" fmla="*/ 0 h 435"/>
                <a:gd name="T18" fmla="*/ 170 w 322"/>
                <a:gd name="T19" fmla="*/ 0 h 435"/>
                <a:gd name="T20" fmla="*/ 137 w 322"/>
                <a:gd name="T21" fmla="*/ 6 h 435"/>
                <a:gd name="T22" fmla="*/ 107 w 322"/>
                <a:gd name="T23" fmla="*/ 19 h 435"/>
                <a:gd name="T24" fmla="*/ 79 w 322"/>
                <a:gd name="T25" fmla="*/ 39 h 435"/>
                <a:gd name="T26" fmla="*/ 54 w 322"/>
                <a:gd name="T27" fmla="*/ 66 h 435"/>
                <a:gd name="T28" fmla="*/ 33 w 322"/>
                <a:gd name="T29" fmla="*/ 100 h 435"/>
                <a:gd name="T30" fmla="*/ 16 w 322"/>
                <a:gd name="T31" fmla="*/ 137 h 435"/>
                <a:gd name="T32" fmla="*/ 6 w 322"/>
                <a:gd name="T33" fmla="*/ 178 h 435"/>
                <a:gd name="T34" fmla="*/ 3 w 322"/>
                <a:gd name="T35" fmla="*/ 201 h 435"/>
                <a:gd name="T36" fmla="*/ 0 w 322"/>
                <a:gd name="T37" fmla="*/ 244 h 435"/>
                <a:gd name="T38" fmla="*/ 5 w 322"/>
                <a:gd name="T39" fmla="*/ 286 h 435"/>
                <a:gd name="T40" fmla="*/ 16 w 322"/>
                <a:gd name="T41" fmla="*/ 325 h 435"/>
                <a:gd name="T42" fmla="*/ 32 w 322"/>
                <a:gd name="T43" fmla="*/ 359 h 435"/>
                <a:gd name="T44" fmla="*/ 52 w 322"/>
                <a:gd name="T45" fmla="*/ 388 h 435"/>
                <a:gd name="T46" fmla="*/ 77 w 322"/>
                <a:gd name="T47" fmla="*/ 411 h 435"/>
                <a:gd name="T48" fmla="*/ 105 w 322"/>
                <a:gd name="T49" fmla="*/ 427 h 435"/>
                <a:gd name="T50" fmla="*/ 137 w 322"/>
                <a:gd name="T51" fmla="*/ 434 h 435"/>
                <a:gd name="T52" fmla="*/ 153 w 322"/>
                <a:gd name="T53" fmla="*/ 435 h 435"/>
                <a:gd name="T54" fmla="*/ 186 w 322"/>
                <a:gd name="T55" fmla="*/ 430 h 435"/>
                <a:gd name="T56" fmla="*/ 216 w 322"/>
                <a:gd name="T57" fmla="*/ 416 h 435"/>
                <a:gd name="T58" fmla="*/ 244 w 322"/>
                <a:gd name="T59" fmla="*/ 396 h 435"/>
                <a:gd name="T60" fmla="*/ 269 w 322"/>
                <a:gd name="T61" fmla="*/ 369 h 435"/>
                <a:gd name="T62" fmla="*/ 290 w 322"/>
                <a:gd name="T63" fmla="*/ 335 h 435"/>
                <a:gd name="T64" fmla="*/ 306 w 322"/>
                <a:gd name="T65" fmla="*/ 298 h 435"/>
                <a:gd name="T66" fmla="*/ 317 w 322"/>
                <a:gd name="T67" fmla="*/ 2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2" h="435">
                  <a:moveTo>
                    <a:pt x="320" y="235"/>
                  </a:moveTo>
                  <a:lnTo>
                    <a:pt x="320" y="235"/>
                  </a:lnTo>
                  <a:lnTo>
                    <a:pt x="322" y="212"/>
                  </a:lnTo>
                  <a:lnTo>
                    <a:pt x="322" y="190"/>
                  </a:lnTo>
                  <a:lnTo>
                    <a:pt x="320" y="169"/>
                  </a:lnTo>
                  <a:lnTo>
                    <a:pt x="318" y="148"/>
                  </a:lnTo>
                  <a:lnTo>
                    <a:pt x="313" y="129"/>
                  </a:lnTo>
                  <a:lnTo>
                    <a:pt x="307" y="110"/>
                  </a:lnTo>
                  <a:lnTo>
                    <a:pt x="300" y="92"/>
                  </a:lnTo>
                  <a:lnTo>
                    <a:pt x="291" y="76"/>
                  </a:lnTo>
                  <a:lnTo>
                    <a:pt x="282" y="61"/>
                  </a:lnTo>
                  <a:lnTo>
                    <a:pt x="271" y="47"/>
                  </a:lnTo>
                  <a:lnTo>
                    <a:pt x="258" y="35"/>
                  </a:lnTo>
                  <a:lnTo>
                    <a:pt x="246" y="24"/>
                  </a:lnTo>
                  <a:lnTo>
                    <a:pt x="233" y="15"/>
                  </a:lnTo>
                  <a:lnTo>
                    <a:pt x="217" y="8"/>
                  </a:lnTo>
                  <a:lnTo>
                    <a:pt x="202" y="4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70" y="0"/>
                  </a:lnTo>
                  <a:lnTo>
                    <a:pt x="153" y="1"/>
                  </a:lnTo>
                  <a:lnTo>
                    <a:pt x="137" y="6"/>
                  </a:lnTo>
                  <a:lnTo>
                    <a:pt x="122" y="11"/>
                  </a:lnTo>
                  <a:lnTo>
                    <a:pt x="107" y="19"/>
                  </a:lnTo>
                  <a:lnTo>
                    <a:pt x="92" y="28"/>
                  </a:lnTo>
                  <a:lnTo>
                    <a:pt x="79" y="39"/>
                  </a:lnTo>
                  <a:lnTo>
                    <a:pt x="67" y="52"/>
                  </a:lnTo>
                  <a:lnTo>
                    <a:pt x="54" y="66"/>
                  </a:lnTo>
                  <a:lnTo>
                    <a:pt x="43" y="82"/>
                  </a:lnTo>
                  <a:lnTo>
                    <a:pt x="33" y="100"/>
                  </a:lnTo>
                  <a:lnTo>
                    <a:pt x="24" y="118"/>
                  </a:lnTo>
                  <a:lnTo>
                    <a:pt x="16" y="137"/>
                  </a:lnTo>
                  <a:lnTo>
                    <a:pt x="11" y="157"/>
                  </a:lnTo>
                  <a:lnTo>
                    <a:pt x="6" y="178"/>
                  </a:lnTo>
                  <a:lnTo>
                    <a:pt x="3" y="201"/>
                  </a:lnTo>
                  <a:lnTo>
                    <a:pt x="3" y="201"/>
                  </a:lnTo>
                  <a:lnTo>
                    <a:pt x="0" y="223"/>
                  </a:lnTo>
                  <a:lnTo>
                    <a:pt x="0" y="244"/>
                  </a:lnTo>
                  <a:lnTo>
                    <a:pt x="2" y="266"/>
                  </a:lnTo>
                  <a:lnTo>
                    <a:pt x="5" y="286"/>
                  </a:lnTo>
                  <a:lnTo>
                    <a:pt x="9" y="306"/>
                  </a:lnTo>
                  <a:lnTo>
                    <a:pt x="16" y="325"/>
                  </a:lnTo>
                  <a:lnTo>
                    <a:pt x="23" y="343"/>
                  </a:lnTo>
                  <a:lnTo>
                    <a:pt x="32" y="359"/>
                  </a:lnTo>
                  <a:lnTo>
                    <a:pt x="41" y="374"/>
                  </a:lnTo>
                  <a:lnTo>
                    <a:pt x="52" y="388"/>
                  </a:lnTo>
                  <a:lnTo>
                    <a:pt x="64" y="400"/>
                  </a:lnTo>
                  <a:lnTo>
                    <a:pt x="77" y="411"/>
                  </a:lnTo>
                  <a:lnTo>
                    <a:pt x="90" y="419"/>
                  </a:lnTo>
                  <a:lnTo>
                    <a:pt x="105" y="427"/>
                  </a:lnTo>
                  <a:lnTo>
                    <a:pt x="120" y="431"/>
                  </a:lnTo>
                  <a:lnTo>
                    <a:pt x="137" y="434"/>
                  </a:lnTo>
                  <a:lnTo>
                    <a:pt x="137" y="434"/>
                  </a:lnTo>
                  <a:lnTo>
                    <a:pt x="153" y="435"/>
                  </a:lnTo>
                  <a:lnTo>
                    <a:pt x="170" y="433"/>
                  </a:lnTo>
                  <a:lnTo>
                    <a:pt x="186" y="430"/>
                  </a:lnTo>
                  <a:lnTo>
                    <a:pt x="201" y="424"/>
                  </a:lnTo>
                  <a:lnTo>
                    <a:pt x="216" y="416"/>
                  </a:lnTo>
                  <a:lnTo>
                    <a:pt x="230" y="406"/>
                  </a:lnTo>
                  <a:lnTo>
                    <a:pt x="244" y="396"/>
                  </a:lnTo>
                  <a:lnTo>
                    <a:pt x="256" y="383"/>
                  </a:lnTo>
                  <a:lnTo>
                    <a:pt x="269" y="369"/>
                  </a:lnTo>
                  <a:lnTo>
                    <a:pt x="280" y="352"/>
                  </a:lnTo>
                  <a:lnTo>
                    <a:pt x="290" y="335"/>
                  </a:lnTo>
                  <a:lnTo>
                    <a:pt x="299" y="318"/>
                  </a:lnTo>
                  <a:lnTo>
                    <a:pt x="306" y="298"/>
                  </a:lnTo>
                  <a:lnTo>
                    <a:pt x="312" y="278"/>
                  </a:lnTo>
                  <a:lnTo>
                    <a:pt x="317" y="256"/>
                  </a:lnTo>
                  <a:lnTo>
                    <a:pt x="320" y="235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16"/>
            <p:cNvSpPr>
              <a:spLocks/>
            </p:cNvSpPr>
            <p:nvPr/>
          </p:nvSpPr>
          <p:spPr bwMode="auto">
            <a:xfrm flipH="1">
              <a:off x="7772003" y="2556492"/>
              <a:ext cx="92114" cy="109458"/>
            </a:xfrm>
            <a:custGeom>
              <a:avLst/>
              <a:gdLst>
                <a:gd name="T0" fmla="*/ 320 w 322"/>
                <a:gd name="T1" fmla="*/ 235 h 435"/>
                <a:gd name="T2" fmla="*/ 322 w 322"/>
                <a:gd name="T3" fmla="*/ 190 h 435"/>
                <a:gd name="T4" fmla="*/ 318 w 322"/>
                <a:gd name="T5" fmla="*/ 148 h 435"/>
                <a:gd name="T6" fmla="*/ 307 w 322"/>
                <a:gd name="T7" fmla="*/ 110 h 435"/>
                <a:gd name="T8" fmla="*/ 291 w 322"/>
                <a:gd name="T9" fmla="*/ 76 h 435"/>
                <a:gd name="T10" fmla="*/ 271 w 322"/>
                <a:gd name="T11" fmla="*/ 47 h 435"/>
                <a:gd name="T12" fmla="*/ 246 w 322"/>
                <a:gd name="T13" fmla="*/ 24 h 435"/>
                <a:gd name="T14" fmla="*/ 217 w 322"/>
                <a:gd name="T15" fmla="*/ 8 h 435"/>
                <a:gd name="T16" fmla="*/ 186 w 322"/>
                <a:gd name="T17" fmla="*/ 0 h 435"/>
                <a:gd name="T18" fmla="*/ 170 w 322"/>
                <a:gd name="T19" fmla="*/ 0 h 435"/>
                <a:gd name="T20" fmla="*/ 137 w 322"/>
                <a:gd name="T21" fmla="*/ 6 h 435"/>
                <a:gd name="T22" fmla="*/ 107 w 322"/>
                <a:gd name="T23" fmla="*/ 19 h 435"/>
                <a:gd name="T24" fmla="*/ 79 w 322"/>
                <a:gd name="T25" fmla="*/ 39 h 435"/>
                <a:gd name="T26" fmla="*/ 54 w 322"/>
                <a:gd name="T27" fmla="*/ 66 h 435"/>
                <a:gd name="T28" fmla="*/ 33 w 322"/>
                <a:gd name="T29" fmla="*/ 100 h 435"/>
                <a:gd name="T30" fmla="*/ 16 w 322"/>
                <a:gd name="T31" fmla="*/ 137 h 435"/>
                <a:gd name="T32" fmla="*/ 6 w 322"/>
                <a:gd name="T33" fmla="*/ 178 h 435"/>
                <a:gd name="T34" fmla="*/ 3 w 322"/>
                <a:gd name="T35" fmla="*/ 201 h 435"/>
                <a:gd name="T36" fmla="*/ 0 w 322"/>
                <a:gd name="T37" fmla="*/ 244 h 435"/>
                <a:gd name="T38" fmla="*/ 5 w 322"/>
                <a:gd name="T39" fmla="*/ 286 h 435"/>
                <a:gd name="T40" fmla="*/ 16 w 322"/>
                <a:gd name="T41" fmla="*/ 325 h 435"/>
                <a:gd name="T42" fmla="*/ 32 w 322"/>
                <a:gd name="T43" fmla="*/ 359 h 435"/>
                <a:gd name="T44" fmla="*/ 52 w 322"/>
                <a:gd name="T45" fmla="*/ 388 h 435"/>
                <a:gd name="T46" fmla="*/ 77 w 322"/>
                <a:gd name="T47" fmla="*/ 411 h 435"/>
                <a:gd name="T48" fmla="*/ 105 w 322"/>
                <a:gd name="T49" fmla="*/ 427 h 435"/>
                <a:gd name="T50" fmla="*/ 137 w 322"/>
                <a:gd name="T51" fmla="*/ 434 h 435"/>
                <a:gd name="T52" fmla="*/ 153 w 322"/>
                <a:gd name="T53" fmla="*/ 435 h 435"/>
                <a:gd name="T54" fmla="*/ 186 w 322"/>
                <a:gd name="T55" fmla="*/ 430 h 435"/>
                <a:gd name="T56" fmla="*/ 216 w 322"/>
                <a:gd name="T57" fmla="*/ 416 h 435"/>
                <a:gd name="T58" fmla="*/ 244 w 322"/>
                <a:gd name="T59" fmla="*/ 396 h 435"/>
                <a:gd name="T60" fmla="*/ 269 w 322"/>
                <a:gd name="T61" fmla="*/ 369 h 435"/>
                <a:gd name="T62" fmla="*/ 290 w 322"/>
                <a:gd name="T63" fmla="*/ 335 h 435"/>
                <a:gd name="T64" fmla="*/ 306 w 322"/>
                <a:gd name="T65" fmla="*/ 298 h 435"/>
                <a:gd name="T66" fmla="*/ 317 w 322"/>
                <a:gd name="T67" fmla="*/ 2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2" h="435">
                  <a:moveTo>
                    <a:pt x="320" y="235"/>
                  </a:moveTo>
                  <a:lnTo>
                    <a:pt x="320" y="235"/>
                  </a:lnTo>
                  <a:lnTo>
                    <a:pt x="322" y="212"/>
                  </a:lnTo>
                  <a:lnTo>
                    <a:pt x="322" y="190"/>
                  </a:lnTo>
                  <a:lnTo>
                    <a:pt x="320" y="169"/>
                  </a:lnTo>
                  <a:lnTo>
                    <a:pt x="318" y="148"/>
                  </a:lnTo>
                  <a:lnTo>
                    <a:pt x="313" y="129"/>
                  </a:lnTo>
                  <a:lnTo>
                    <a:pt x="307" y="110"/>
                  </a:lnTo>
                  <a:lnTo>
                    <a:pt x="300" y="92"/>
                  </a:lnTo>
                  <a:lnTo>
                    <a:pt x="291" y="76"/>
                  </a:lnTo>
                  <a:lnTo>
                    <a:pt x="282" y="61"/>
                  </a:lnTo>
                  <a:lnTo>
                    <a:pt x="271" y="47"/>
                  </a:lnTo>
                  <a:lnTo>
                    <a:pt x="258" y="35"/>
                  </a:lnTo>
                  <a:lnTo>
                    <a:pt x="246" y="24"/>
                  </a:lnTo>
                  <a:lnTo>
                    <a:pt x="233" y="15"/>
                  </a:lnTo>
                  <a:lnTo>
                    <a:pt x="217" y="8"/>
                  </a:lnTo>
                  <a:lnTo>
                    <a:pt x="202" y="4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70" y="0"/>
                  </a:lnTo>
                  <a:lnTo>
                    <a:pt x="153" y="1"/>
                  </a:lnTo>
                  <a:lnTo>
                    <a:pt x="137" y="6"/>
                  </a:lnTo>
                  <a:lnTo>
                    <a:pt x="122" y="11"/>
                  </a:lnTo>
                  <a:lnTo>
                    <a:pt x="107" y="19"/>
                  </a:lnTo>
                  <a:lnTo>
                    <a:pt x="92" y="28"/>
                  </a:lnTo>
                  <a:lnTo>
                    <a:pt x="79" y="39"/>
                  </a:lnTo>
                  <a:lnTo>
                    <a:pt x="67" y="52"/>
                  </a:lnTo>
                  <a:lnTo>
                    <a:pt x="54" y="66"/>
                  </a:lnTo>
                  <a:lnTo>
                    <a:pt x="43" y="82"/>
                  </a:lnTo>
                  <a:lnTo>
                    <a:pt x="33" y="100"/>
                  </a:lnTo>
                  <a:lnTo>
                    <a:pt x="24" y="118"/>
                  </a:lnTo>
                  <a:lnTo>
                    <a:pt x="16" y="137"/>
                  </a:lnTo>
                  <a:lnTo>
                    <a:pt x="11" y="157"/>
                  </a:lnTo>
                  <a:lnTo>
                    <a:pt x="6" y="178"/>
                  </a:lnTo>
                  <a:lnTo>
                    <a:pt x="3" y="201"/>
                  </a:lnTo>
                  <a:lnTo>
                    <a:pt x="3" y="201"/>
                  </a:lnTo>
                  <a:lnTo>
                    <a:pt x="0" y="223"/>
                  </a:lnTo>
                  <a:lnTo>
                    <a:pt x="0" y="244"/>
                  </a:lnTo>
                  <a:lnTo>
                    <a:pt x="2" y="266"/>
                  </a:lnTo>
                  <a:lnTo>
                    <a:pt x="5" y="286"/>
                  </a:lnTo>
                  <a:lnTo>
                    <a:pt x="9" y="306"/>
                  </a:lnTo>
                  <a:lnTo>
                    <a:pt x="16" y="325"/>
                  </a:lnTo>
                  <a:lnTo>
                    <a:pt x="23" y="343"/>
                  </a:lnTo>
                  <a:lnTo>
                    <a:pt x="32" y="359"/>
                  </a:lnTo>
                  <a:lnTo>
                    <a:pt x="41" y="374"/>
                  </a:lnTo>
                  <a:lnTo>
                    <a:pt x="52" y="388"/>
                  </a:lnTo>
                  <a:lnTo>
                    <a:pt x="64" y="400"/>
                  </a:lnTo>
                  <a:lnTo>
                    <a:pt x="77" y="411"/>
                  </a:lnTo>
                  <a:lnTo>
                    <a:pt x="90" y="419"/>
                  </a:lnTo>
                  <a:lnTo>
                    <a:pt x="105" y="427"/>
                  </a:lnTo>
                  <a:lnTo>
                    <a:pt x="120" y="431"/>
                  </a:lnTo>
                  <a:lnTo>
                    <a:pt x="137" y="434"/>
                  </a:lnTo>
                  <a:lnTo>
                    <a:pt x="137" y="434"/>
                  </a:lnTo>
                  <a:lnTo>
                    <a:pt x="153" y="435"/>
                  </a:lnTo>
                  <a:lnTo>
                    <a:pt x="170" y="433"/>
                  </a:lnTo>
                  <a:lnTo>
                    <a:pt x="186" y="430"/>
                  </a:lnTo>
                  <a:lnTo>
                    <a:pt x="201" y="424"/>
                  </a:lnTo>
                  <a:lnTo>
                    <a:pt x="216" y="416"/>
                  </a:lnTo>
                  <a:lnTo>
                    <a:pt x="230" y="406"/>
                  </a:lnTo>
                  <a:lnTo>
                    <a:pt x="244" y="396"/>
                  </a:lnTo>
                  <a:lnTo>
                    <a:pt x="256" y="383"/>
                  </a:lnTo>
                  <a:lnTo>
                    <a:pt x="269" y="369"/>
                  </a:lnTo>
                  <a:lnTo>
                    <a:pt x="280" y="352"/>
                  </a:lnTo>
                  <a:lnTo>
                    <a:pt x="290" y="335"/>
                  </a:lnTo>
                  <a:lnTo>
                    <a:pt x="299" y="318"/>
                  </a:lnTo>
                  <a:lnTo>
                    <a:pt x="306" y="298"/>
                  </a:lnTo>
                  <a:lnTo>
                    <a:pt x="312" y="278"/>
                  </a:lnTo>
                  <a:lnTo>
                    <a:pt x="317" y="256"/>
                  </a:lnTo>
                  <a:lnTo>
                    <a:pt x="320" y="2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417"/>
            <p:cNvSpPr>
              <a:spLocks noEditPoints="1"/>
            </p:cNvSpPr>
            <p:nvPr/>
          </p:nvSpPr>
          <p:spPr bwMode="auto">
            <a:xfrm flipH="1">
              <a:off x="7772003" y="2615565"/>
              <a:ext cx="1738" cy="5212"/>
            </a:xfrm>
            <a:custGeom>
              <a:avLst/>
              <a:gdLst>
                <a:gd name="T0" fmla="*/ 0 w 2"/>
                <a:gd name="T1" fmla="*/ 20 h 20"/>
                <a:gd name="T2" fmla="*/ 0 w 2"/>
                <a:gd name="T3" fmla="*/ 20 h 20"/>
                <a:gd name="T4" fmla="*/ 0 w 2"/>
                <a:gd name="T5" fmla="*/ 19 h 20"/>
                <a:gd name="T6" fmla="*/ 0 w 2"/>
                <a:gd name="T7" fmla="*/ 19 h 20"/>
                <a:gd name="T8" fmla="*/ 0 w 2"/>
                <a:gd name="T9" fmla="*/ 18 h 20"/>
                <a:gd name="T10" fmla="*/ 0 w 2"/>
                <a:gd name="T11" fmla="*/ 18 h 20"/>
                <a:gd name="T12" fmla="*/ 0 w 2"/>
                <a:gd name="T13" fmla="*/ 18 h 20"/>
                <a:gd name="T14" fmla="*/ 0 w 2"/>
                <a:gd name="T15" fmla="*/ 17 h 20"/>
                <a:gd name="T16" fmla="*/ 0 w 2"/>
                <a:gd name="T17" fmla="*/ 17 h 20"/>
                <a:gd name="T18" fmla="*/ 1 w 2"/>
                <a:gd name="T19" fmla="*/ 14 h 20"/>
                <a:gd name="T20" fmla="*/ 1 w 2"/>
                <a:gd name="T21" fmla="*/ 14 h 20"/>
                <a:gd name="T22" fmla="*/ 1 w 2"/>
                <a:gd name="T23" fmla="*/ 14 h 20"/>
                <a:gd name="T24" fmla="*/ 1 w 2"/>
                <a:gd name="T25" fmla="*/ 13 h 20"/>
                <a:gd name="T26" fmla="*/ 1 w 2"/>
                <a:gd name="T27" fmla="*/ 13 h 20"/>
                <a:gd name="T28" fmla="*/ 1 w 2"/>
                <a:gd name="T29" fmla="*/ 12 h 20"/>
                <a:gd name="T30" fmla="*/ 1 w 2"/>
                <a:gd name="T31" fmla="*/ 13 h 20"/>
                <a:gd name="T32" fmla="*/ 1 w 2"/>
                <a:gd name="T33" fmla="*/ 12 h 20"/>
                <a:gd name="T34" fmla="*/ 1 w 2"/>
                <a:gd name="T35" fmla="*/ 12 h 20"/>
                <a:gd name="T36" fmla="*/ 1 w 2"/>
                <a:gd name="T37" fmla="*/ 12 h 20"/>
                <a:gd name="T38" fmla="*/ 1 w 2"/>
                <a:gd name="T39" fmla="*/ 10 h 20"/>
                <a:gd name="T40" fmla="*/ 1 w 2"/>
                <a:gd name="T41" fmla="*/ 10 h 20"/>
                <a:gd name="T42" fmla="*/ 1 w 2"/>
                <a:gd name="T43" fmla="*/ 10 h 20"/>
                <a:gd name="T44" fmla="*/ 1 w 2"/>
                <a:gd name="T45" fmla="*/ 10 h 20"/>
                <a:gd name="T46" fmla="*/ 1 w 2"/>
                <a:gd name="T47" fmla="*/ 10 h 20"/>
                <a:gd name="T48" fmla="*/ 1 w 2"/>
                <a:gd name="T49" fmla="*/ 9 h 20"/>
                <a:gd name="T50" fmla="*/ 1 w 2"/>
                <a:gd name="T51" fmla="*/ 9 h 20"/>
                <a:gd name="T52" fmla="*/ 1 w 2"/>
                <a:gd name="T53" fmla="*/ 9 h 20"/>
                <a:gd name="T54" fmla="*/ 1 w 2"/>
                <a:gd name="T55" fmla="*/ 8 h 20"/>
                <a:gd name="T56" fmla="*/ 1 w 2"/>
                <a:gd name="T57" fmla="*/ 9 h 20"/>
                <a:gd name="T58" fmla="*/ 1 w 2"/>
                <a:gd name="T59" fmla="*/ 8 h 20"/>
                <a:gd name="T60" fmla="*/ 1 w 2"/>
                <a:gd name="T61" fmla="*/ 8 h 20"/>
                <a:gd name="T62" fmla="*/ 1 w 2"/>
                <a:gd name="T63" fmla="*/ 8 h 20"/>
                <a:gd name="T64" fmla="*/ 2 w 2"/>
                <a:gd name="T65" fmla="*/ 6 h 20"/>
                <a:gd name="T66" fmla="*/ 2 w 2"/>
                <a:gd name="T67" fmla="*/ 6 h 20"/>
                <a:gd name="T68" fmla="*/ 2 w 2"/>
                <a:gd name="T69" fmla="*/ 6 h 20"/>
                <a:gd name="T70" fmla="*/ 2 w 2"/>
                <a:gd name="T71" fmla="*/ 6 h 20"/>
                <a:gd name="T72" fmla="*/ 2 w 2"/>
                <a:gd name="T73" fmla="*/ 6 h 20"/>
                <a:gd name="T74" fmla="*/ 2 w 2"/>
                <a:gd name="T75" fmla="*/ 5 h 20"/>
                <a:gd name="T76" fmla="*/ 2 w 2"/>
                <a:gd name="T77" fmla="*/ 5 h 20"/>
                <a:gd name="T78" fmla="*/ 2 w 2"/>
                <a:gd name="T79" fmla="*/ 5 h 20"/>
                <a:gd name="T80" fmla="*/ 2 w 2"/>
                <a:gd name="T81" fmla="*/ 5 h 20"/>
                <a:gd name="T82" fmla="*/ 2 w 2"/>
                <a:gd name="T83" fmla="*/ 5 h 20"/>
                <a:gd name="T84" fmla="*/ 2 w 2"/>
                <a:gd name="T85" fmla="*/ 4 h 20"/>
                <a:gd name="T86" fmla="*/ 2 w 2"/>
                <a:gd name="T87" fmla="*/ 4 h 20"/>
                <a:gd name="T88" fmla="*/ 2 w 2"/>
                <a:gd name="T89" fmla="*/ 3 h 20"/>
                <a:gd name="T90" fmla="*/ 2 w 2"/>
                <a:gd name="T91" fmla="*/ 4 h 20"/>
                <a:gd name="T92" fmla="*/ 2 w 2"/>
                <a:gd name="T93" fmla="*/ 3 h 20"/>
                <a:gd name="T94" fmla="*/ 2 w 2"/>
                <a:gd name="T95" fmla="*/ 3 h 20"/>
                <a:gd name="T96" fmla="*/ 2 w 2"/>
                <a:gd name="T97" fmla="*/ 3 h 20"/>
                <a:gd name="T98" fmla="*/ 2 w 2"/>
                <a:gd name="T99" fmla="*/ 2 h 20"/>
                <a:gd name="T100" fmla="*/ 2 w 2"/>
                <a:gd name="T101" fmla="*/ 3 h 20"/>
                <a:gd name="T102" fmla="*/ 2 w 2"/>
                <a:gd name="T103" fmla="*/ 2 h 20"/>
                <a:gd name="T104" fmla="*/ 2 w 2"/>
                <a:gd name="T105" fmla="*/ 2 h 20"/>
                <a:gd name="T106" fmla="*/ 2 w 2"/>
                <a:gd name="T107" fmla="*/ 2 h 20"/>
                <a:gd name="T108" fmla="*/ 2 w 2"/>
                <a:gd name="T109" fmla="*/ 1 h 20"/>
                <a:gd name="T110" fmla="*/ 2 w 2"/>
                <a:gd name="T111" fmla="*/ 1 h 20"/>
                <a:gd name="T112" fmla="*/ 2 w 2"/>
                <a:gd name="T113" fmla="*/ 1 h 20"/>
                <a:gd name="T114" fmla="*/ 2 w 2"/>
                <a:gd name="T115" fmla="*/ 0 h 20"/>
                <a:gd name="T116" fmla="*/ 2 w 2"/>
                <a:gd name="T117" fmla="*/ 1 h 20"/>
                <a:gd name="T118" fmla="*/ 2 w 2"/>
                <a:gd name="T119" fmla="*/ 0 h 20"/>
                <a:gd name="T120" fmla="*/ 2 w 2"/>
                <a:gd name="T121" fmla="*/ 0 h 20"/>
                <a:gd name="T122" fmla="*/ 2 w 2"/>
                <a:gd name="T1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" h="20">
                  <a:moveTo>
                    <a:pt x="0" y="2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close/>
                  <a:moveTo>
                    <a:pt x="0" y="19"/>
                  </a:move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close/>
                  <a:moveTo>
                    <a:pt x="0" y="17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close/>
                  <a:moveTo>
                    <a:pt x="1" y="14"/>
                  </a:move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close/>
                  <a:moveTo>
                    <a:pt x="1" y="13"/>
                  </a:move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close/>
                  <a:moveTo>
                    <a:pt x="1" y="12"/>
                  </a:moveTo>
                  <a:lnTo>
                    <a:pt x="1" y="12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2"/>
                  </a:lnTo>
                  <a:close/>
                  <a:moveTo>
                    <a:pt x="1" y="12"/>
                  </a:move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9"/>
                  </a:move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close/>
                  <a:moveTo>
                    <a:pt x="1" y="8"/>
                  </a:moveTo>
                  <a:lnTo>
                    <a:pt x="1" y="8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8"/>
                  </a:lnTo>
                  <a:close/>
                  <a:moveTo>
                    <a:pt x="1" y="8"/>
                  </a:move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close/>
                  <a:moveTo>
                    <a:pt x="2" y="6"/>
                  </a:move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close/>
                  <a:moveTo>
                    <a:pt x="2" y="6"/>
                  </a:move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close/>
                  <a:moveTo>
                    <a:pt x="2" y="5"/>
                  </a:move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close/>
                  <a:moveTo>
                    <a:pt x="2" y="5"/>
                  </a:move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close/>
                  <a:moveTo>
                    <a:pt x="2" y="4"/>
                  </a:move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close/>
                  <a:moveTo>
                    <a:pt x="2" y="3"/>
                  </a:moveTo>
                  <a:lnTo>
                    <a:pt x="2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3"/>
                  </a:lnTo>
                  <a:close/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close/>
                  <a:moveTo>
                    <a:pt x="2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418"/>
            <p:cNvSpPr>
              <a:spLocks/>
            </p:cNvSpPr>
            <p:nvPr/>
          </p:nvSpPr>
          <p:spPr bwMode="auto">
            <a:xfrm flipH="1">
              <a:off x="7773741" y="262077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419"/>
            <p:cNvSpPr>
              <a:spLocks noChangeArrowheads="1"/>
            </p:cNvSpPr>
            <p:nvPr/>
          </p:nvSpPr>
          <p:spPr bwMode="auto">
            <a:xfrm flipH="1">
              <a:off x="7772003" y="262077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420"/>
            <p:cNvSpPr>
              <a:spLocks noChangeArrowheads="1"/>
            </p:cNvSpPr>
            <p:nvPr/>
          </p:nvSpPr>
          <p:spPr bwMode="auto">
            <a:xfrm flipH="1">
              <a:off x="7772003" y="262077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421"/>
            <p:cNvSpPr>
              <a:spLocks noChangeArrowheads="1"/>
            </p:cNvSpPr>
            <p:nvPr/>
          </p:nvSpPr>
          <p:spPr bwMode="auto">
            <a:xfrm flipH="1">
              <a:off x="7772003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422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423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424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425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426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427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428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429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430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431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432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433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434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435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436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437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438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439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440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441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442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443"/>
            <p:cNvSpPr>
              <a:spLocks/>
            </p:cNvSpPr>
            <p:nvPr/>
          </p:nvSpPr>
          <p:spPr bwMode="auto">
            <a:xfrm flipH="1">
              <a:off x="7772003" y="2556492"/>
              <a:ext cx="67782" cy="107721"/>
            </a:xfrm>
            <a:custGeom>
              <a:avLst/>
              <a:gdLst>
                <a:gd name="T0" fmla="*/ 98 w 234"/>
                <a:gd name="T1" fmla="*/ 0 h 433"/>
                <a:gd name="T2" fmla="*/ 112 w 234"/>
                <a:gd name="T3" fmla="*/ 2 h 433"/>
                <a:gd name="T4" fmla="*/ 153 w 234"/>
                <a:gd name="T5" fmla="*/ 21 h 433"/>
                <a:gd name="T6" fmla="*/ 186 w 234"/>
                <a:gd name="T7" fmla="*/ 51 h 433"/>
                <a:gd name="T8" fmla="*/ 212 w 234"/>
                <a:gd name="T9" fmla="*/ 93 h 433"/>
                <a:gd name="T10" fmla="*/ 229 w 234"/>
                <a:gd name="T11" fmla="*/ 144 h 433"/>
                <a:gd name="T12" fmla="*/ 234 w 234"/>
                <a:gd name="T13" fmla="*/ 201 h 433"/>
                <a:gd name="T14" fmla="*/ 232 w 234"/>
                <a:gd name="T15" fmla="*/ 235 h 433"/>
                <a:gd name="T16" fmla="*/ 232 w 234"/>
                <a:gd name="T17" fmla="*/ 235 h 433"/>
                <a:gd name="T18" fmla="*/ 232 w 234"/>
                <a:gd name="T19" fmla="*/ 235 h 433"/>
                <a:gd name="T20" fmla="*/ 232 w 234"/>
                <a:gd name="T21" fmla="*/ 236 h 433"/>
                <a:gd name="T22" fmla="*/ 232 w 234"/>
                <a:gd name="T23" fmla="*/ 236 h 433"/>
                <a:gd name="T24" fmla="*/ 232 w 234"/>
                <a:gd name="T25" fmla="*/ 237 h 433"/>
                <a:gd name="T26" fmla="*/ 232 w 234"/>
                <a:gd name="T27" fmla="*/ 237 h 433"/>
                <a:gd name="T28" fmla="*/ 232 w 234"/>
                <a:gd name="T29" fmla="*/ 238 h 433"/>
                <a:gd name="T30" fmla="*/ 232 w 234"/>
                <a:gd name="T31" fmla="*/ 238 h 433"/>
                <a:gd name="T32" fmla="*/ 232 w 234"/>
                <a:gd name="T33" fmla="*/ 239 h 433"/>
                <a:gd name="T34" fmla="*/ 232 w 234"/>
                <a:gd name="T35" fmla="*/ 239 h 433"/>
                <a:gd name="T36" fmla="*/ 232 w 234"/>
                <a:gd name="T37" fmla="*/ 240 h 433"/>
                <a:gd name="T38" fmla="*/ 232 w 234"/>
                <a:gd name="T39" fmla="*/ 240 h 433"/>
                <a:gd name="T40" fmla="*/ 232 w 234"/>
                <a:gd name="T41" fmla="*/ 240 h 433"/>
                <a:gd name="T42" fmla="*/ 232 w 234"/>
                <a:gd name="T43" fmla="*/ 241 h 433"/>
                <a:gd name="T44" fmla="*/ 232 w 234"/>
                <a:gd name="T45" fmla="*/ 241 h 433"/>
                <a:gd name="T46" fmla="*/ 232 w 234"/>
                <a:gd name="T47" fmla="*/ 241 h 433"/>
                <a:gd name="T48" fmla="*/ 231 w 234"/>
                <a:gd name="T49" fmla="*/ 243 h 433"/>
                <a:gd name="T50" fmla="*/ 231 w 234"/>
                <a:gd name="T51" fmla="*/ 243 h 433"/>
                <a:gd name="T52" fmla="*/ 231 w 234"/>
                <a:gd name="T53" fmla="*/ 244 h 433"/>
                <a:gd name="T54" fmla="*/ 231 w 234"/>
                <a:gd name="T55" fmla="*/ 244 h 433"/>
                <a:gd name="T56" fmla="*/ 231 w 234"/>
                <a:gd name="T57" fmla="*/ 245 h 433"/>
                <a:gd name="T58" fmla="*/ 231 w 234"/>
                <a:gd name="T59" fmla="*/ 245 h 433"/>
                <a:gd name="T60" fmla="*/ 231 w 234"/>
                <a:gd name="T61" fmla="*/ 247 h 433"/>
                <a:gd name="T62" fmla="*/ 231 w 234"/>
                <a:gd name="T63" fmla="*/ 247 h 433"/>
                <a:gd name="T64" fmla="*/ 231 w 234"/>
                <a:gd name="T65" fmla="*/ 248 h 433"/>
                <a:gd name="T66" fmla="*/ 231 w 234"/>
                <a:gd name="T67" fmla="*/ 248 h 433"/>
                <a:gd name="T68" fmla="*/ 231 w 234"/>
                <a:gd name="T69" fmla="*/ 249 h 433"/>
                <a:gd name="T70" fmla="*/ 231 w 234"/>
                <a:gd name="T71" fmla="*/ 249 h 433"/>
                <a:gd name="T72" fmla="*/ 230 w 234"/>
                <a:gd name="T73" fmla="*/ 252 h 433"/>
                <a:gd name="T74" fmla="*/ 230 w 234"/>
                <a:gd name="T75" fmla="*/ 253 h 433"/>
                <a:gd name="T76" fmla="*/ 230 w 234"/>
                <a:gd name="T77" fmla="*/ 254 h 433"/>
                <a:gd name="T78" fmla="*/ 230 w 234"/>
                <a:gd name="T79" fmla="*/ 254 h 433"/>
                <a:gd name="T80" fmla="*/ 230 w 234"/>
                <a:gd name="T81" fmla="*/ 255 h 433"/>
                <a:gd name="T82" fmla="*/ 221 w 234"/>
                <a:gd name="T83" fmla="*/ 290 h 433"/>
                <a:gd name="T84" fmla="*/ 201 w 234"/>
                <a:gd name="T85" fmla="*/ 336 h 433"/>
                <a:gd name="T86" fmla="*/ 175 w 234"/>
                <a:gd name="T87" fmla="*/ 376 h 433"/>
                <a:gd name="T88" fmla="*/ 142 w 234"/>
                <a:gd name="T89" fmla="*/ 406 h 433"/>
                <a:gd name="T90" fmla="*/ 107 w 234"/>
                <a:gd name="T91" fmla="*/ 427 h 433"/>
                <a:gd name="T92" fmla="*/ 80 w 234"/>
                <a:gd name="T93" fmla="*/ 433 h 433"/>
                <a:gd name="T94" fmla="*/ 124 w 234"/>
                <a:gd name="T95" fmla="*/ 384 h 433"/>
                <a:gd name="T96" fmla="*/ 156 w 234"/>
                <a:gd name="T97" fmla="*/ 317 h 433"/>
                <a:gd name="T98" fmla="*/ 166 w 234"/>
                <a:gd name="T99" fmla="*/ 265 h 433"/>
                <a:gd name="T100" fmla="*/ 166 w 234"/>
                <a:gd name="T101" fmla="*/ 199 h 433"/>
                <a:gd name="T102" fmla="*/ 153 w 234"/>
                <a:gd name="T103" fmla="*/ 141 h 433"/>
                <a:gd name="T104" fmla="*/ 127 w 234"/>
                <a:gd name="T105" fmla="*/ 91 h 433"/>
                <a:gd name="T106" fmla="*/ 92 w 234"/>
                <a:gd name="T107" fmla="*/ 54 h 433"/>
                <a:gd name="T108" fmla="*/ 47 w 234"/>
                <a:gd name="T109" fmla="*/ 34 h 433"/>
                <a:gd name="T110" fmla="*/ 19 w 234"/>
                <a:gd name="T111" fmla="*/ 31 h 433"/>
                <a:gd name="T112" fmla="*/ 0 w 234"/>
                <a:gd name="T113" fmla="*/ 32 h 433"/>
                <a:gd name="T114" fmla="*/ 20 w 234"/>
                <a:gd name="T115" fmla="*/ 19 h 433"/>
                <a:gd name="T116" fmla="*/ 52 w 234"/>
                <a:gd name="T117" fmla="*/ 5 h 433"/>
                <a:gd name="T118" fmla="*/ 85 w 234"/>
                <a:gd name="T119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4" h="433">
                  <a:moveTo>
                    <a:pt x="85" y="0"/>
                  </a:moveTo>
                  <a:lnTo>
                    <a:pt x="85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12" y="2"/>
                  </a:lnTo>
                  <a:lnTo>
                    <a:pt x="127" y="7"/>
                  </a:lnTo>
                  <a:lnTo>
                    <a:pt x="140" y="13"/>
                  </a:lnTo>
                  <a:lnTo>
                    <a:pt x="153" y="21"/>
                  </a:lnTo>
                  <a:lnTo>
                    <a:pt x="165" y="29"/>
                  </a:lnTo>
                  <a:lnTo>
                    <a:pt x="176" y="40"/>
                  </a:lnTo>
                  <a:lnTo>
                    <a:pt x="186" y="51"/>
                  </a:lnTo>
                  <a:lnTo>
                    <a:pt x="196" y="64"/>
                  </a:lnTo>
                  <a:lnTo>
                    <a:pt x="205" y="78"/>
                  </a:lnTo>
                  <a:lnTo>
                    <a:pt x="212" y="93"/>
                  </a:lnTo>
                  <a:lnTo>
                    <a:pt x="219" y="109"/>
                  </a:lnTo>
                  <a:lnTo>
                    <a:pt x="224" y="127"/>
                  </a:lnTo>
                  <a:lnTo>
                    <a:pt x="229" y="144"/>
                  </a:lnTo>
                  <a:lnTo>
                    <a:pt x="232" y="162"/>
                  </a:lnTo>
                  <a:lnTo>
                    <a:pt x="233" y="182"/>
                  </a:lnTo>
                  <a:lnTo>
                    <a:pt x="234" y="201"/>
                  </a:lnTo>
                  <a:lnTo>
                    <a:pt x="234" y="201"/>
                  </a:lnTo>
                  <a:lnTo>
                    <a:pt x="234" y="217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25" y="272"/>
                  </a:lnTo>
                  <a:lnTo>
                    <a:pt x="221" y="290"/>
                  </a:lnTo>
                  <a:lnTo>
                    <a:pt x="215" y="306"/>
                  </a:lnTo>
                  <a:lnTo>
                    <a:pt x="209" y="321"/>
                  </a:lnTo>
                  <a:lnTo>
                    <a:pt x="201" y="336"/>
                  </a:lnTo>
                  <a:lnTo>
                    <a:pt x="193" y="350"/>
                  </a:lnTo>
                  <a:lnTo>
                    <a:pt x="184" y="363"/>
                  </a:lnTo>
                  <a:lnTo>
                    <a:pt x="175" y="376"/>
                  </a:lnTo>
                  <a:lnTo>
                    <a:pt x="165" y="387"/>
                  </a:lnTo>
                  <a:lnTo>
                    <a:pt x="154" y="398"/>
                  </a:lnTo>
                  <a:lnTo>
                    <a:pt x="142" y="406"/>
                  </a:lnTo>
                  <a:lnTo>
                    <a:pt x="131" y="414"/>
                  </a:lnTo>
                  <a:lnTo>
                    <a:pt x="119" y="421"/>
                  </a:lnTo>
                  <a:lnTo>
                    <a:pt x="107" y="427"/>
                  </a:lnTo>
                  <a:lnTo>
                    <a:pt x="93" y="431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96" y="419"/>
                  </a:lnTo>
                  <a:lnTo>
                    <a:pt x="111" y="402"/>
                  </a:lnTo>
                  <a:lnTo>
                    <a:pt x="124" y="384"/>
                  </a:lnTo>
                  <a:lnTo>
                    <a:pt x="137" y="363"/>
                  </a:lnTo>
                  <a:lnTo>
                    <a:pt x="147" y="340"/>
                  </a:lnTo>
                  <a:lnTo>
                    <a:pt x="156" y="317"/>
                  </a:lnTo>
                  <a:lnTo>
                    <a:pt x="161" y="291"/>
                  </a:lnTo>
                  <a:lnTo>
                    <a:pt x="166" y="265"/>
                  </a:lnTo>
                  <a:lnTo>
                    <a:pt x="166" y="265"/>
                  </a:lnTo>
                  <a:lnTo>
                    <a:pt x="168" y="242"/>
                  </a:lnTo>
                  <a:lnTo>
                    <a:pt x="168" y="221"/>
                  </a:lnTo>
                  <a:lnTo>
                    <a:pt x="166" y="199"/>
                  </a:lnTo>
                  <a:lnTo>
                    <a:pt x="163" y="178"/>
                  </a:lnTo>
                  <a:lnTo>
                    <a:pt x="158" y="159"/>
                  </a:lnTo>
                  <a:lnTo>
                    <a:pt x="153" y="141"/>
                  </a:lnTo>
                  <a:lnTo>
                    <a:pt x="146" y="122"/>
                  </a:lnTo>
                  <a:lnTo>
                    <a:pt x="137" y="106"/>
                  </a:lnTo>
                  <a:lnTo>
                    <a:pt x="127" y="91"/>
                  </a:lnTo>
                  <a:lnTo>
                    <a:pt x="117" y="77"/>
                  </a:lnTo>
                  <a:lnTo>
                    <a:pt x="104" y="65"/>
                  </a:lnTo>
                  <a:lnTo>
                    <a:pt x="92" y="54"/>
                  </a:lnTo>
                  <a:lnTo>
                    <a:pt x="77" y="46"/>
                  </a:lnTo>
                  <a:lnTo>
                    <a:pt x="63" y="39"/>
                  </a:lnTo>
                  <a:lnTo>
                    <a:pt x="47" y="34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0" y="3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0" y="24"/>
                  </a:lnTo>
                  <a:lnTo>
                    <a:pt x="20" y="19"/>
                  </a:lnTo>
                  <a:lnTo>
                    <a:pt x="30" y="12"/>
                  </a:lnTo>
                  <a:lnTo>
                    <a:pt x="41" y="8"/>
                  </a:lnTo>
                  <a:lnTo>
                    <a:pt x="52" y="5"/>
                  </a:lnTo>
                  <a:lnTo>
                    <a:pt x="63" y="1"/>
                  </a:lnTo>
                  <a:lnTo>
                    <a:pt x="74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444"/>
            <p:cNvSpPr>
              <a:spLocks/>
            </p:cNvSpPr>
            <p:nvPr/>
          </p:nvSpPr>
          <p:spPr bwMode="auto">
            <a:xfrm flipH="1">
              <a:off x="7772003" y="2556492"/>
              <a:ext cx="67782" cy="107721"/>
            </a:xfrm>
            <a:custGeom>
              <a:avLst/>
              <a:gdLst>
                <a:gd name="T0" fmla="*/ 98 w 234"/>
                <a:gd name="T1" fmla="*/ 0 h 433"/>
                <a:gd name="T2" fmla="*/ 112 w 234"/>
                <a:gd name="T3" fmla="*/ 2 h 433"/>
                <a:gd name="T4" fmla="*/ 153 w 234"/>
                <a:gd name="T5" fmla="*/ 21 h 433"/>
                <a:gd name="T6" fmla="*/ 186 w 234"/>
                <a:gd name="T7" fmla="*/ 51 h 433"/>
                <a:gd name="T8" fmla="*/ 212 w 234"/>
                <a:gd name="T9" fmla="*/ 93 h 433"/>
                <a:gd name="T10" fmla="*/ 229 w 234"/>
                <a:gd name="T11" fmla="*/ 144 h 433"/>
                <a:gd name="T12" fmla="*/ 234 w 234"/>
                <a:gd name="T13" fmla="*/ 201 h 433"/>
                <a:gd name="T14" fmla="*/ 232 w 234"/>
                <a:gd name="T15" fmla="*/ 235 h 433"/>
                <a:gd name="T16" fmla="*/ 232 w 234"/>
                <a:gd name="T17" fmla="*/ 235 h 433"/>
                <a:gd name="T18" fmla="*/ 232 w 234"/>
                <a:gd name="T19" fmla="*/ 235 h 433"/>
                <a:gd name="T20" fmla="*/ 232 w 234"/>
                <a:gd name="T21" fmla="*/ 236 h 433"/>
                <a:gd name="T22" fmla="*/ 232 w 234"/>
                <a:gd name="T23" fmla="*/ 236 h 433"/>
                <a:gd name="T24" fmla="*/ 232 w 234"/>
                <a:gd name="T25" fmla="*/ 237 h 433"/>
                <a:gd name="T26" fmla="*/ 232 w 234"/>
                <a:gd name="T27" fmla="*/ 237 h 433"/>
                <a:gd name="T28" fmla="*/ 232 w 234"/>
                <a:gd name="T29" fmla="*/ 238 h 433"/>
                <a:gd name="T30" fmla="*/ 232 w 234"/>
                <a:gd name="T31" fmla="*/ 238 h 433"/>
                <a:gd name="T32" fmla="*/ 232 w 234"/>
                <a:gd name="T33" fmla="*/ 239 h 433"/>
                <a:gd name="T34" fmla="*/ 232 w 234"/>
                <a:gd name="T35" fmla="*/ 239 h 433"/>
                <a:gd name="T36" fmla="*/ 232 w 234"/>
                <a:gd name="T37" fmla="*/ 240 h 433"/>
                <a:gd name="T38" fmla="*/ 232 w 234"/>
                <a:gd name="T39" fmla="*/ 240 h 433"/>
                <a:gd name="T40" fmla="*/ 232 w 234"/>
                <a:gd name="T41" fmla="*/ 240 h 433"/>
                <a:gd name="T42" fmla="*/ 232 w 234"/>
                <a:gd name="T43" fmla="*/ 241 h 433"/>
                <a:gd name="T44" fmla="*/ 232 w 234"/>
                <a:gd name="T45" fmla="*/ 241 h 433"/>
                <a:gd name="T46" fmla="*/ 232 w 234"/>
                <a:gd name="T47" fmla="*/ 241 h 433"/>
                <a:gd name="T48" fmla="*/ 231 w 234"/>
                <a:gd name="T49" fmla="*/ 243 h 433"/>
                <a:gd name="T50" fmla="*/ 231 w 234"/>
                <a:gd name="T51" fmla="*/ 243 h 433"/>
                <a:gd name="T52" fmla="*/ 231 w 234"/>
                <a:gd name="T53" fmla="*/ 244 h 433"/>
                <a:gd name="T54" fmla="*/ 231 w 234"/>
                <a:gd name="T55" fmla="*/ 244 h 433"/>
                <a:gd name="T56" fmla="*/ 231 w 234"/>
                <a:gd name="T57" fmla="*/ 245 h 433"/>
                <a:gd name="T58" fmla="*/ 231 w 234"/>
                <a:gd name="T59" fmla="*/ 245 h 433"/>
                <a:gd name="T60" fmla="*/ 231 w 234"/>
                <a:gd name="T61" fmla="*/ 247 h 433"/>
                <a:gd name="T62" fmla="*/ 231 w 234"/>
                <a:gd name="T63" fmla="*/ 247 h 433"/>
                <a:gd name="T64" fmla="*/ 231 w 234"/>
                <a:gd name="T65" fmla="*/ 248 h 433"/>
                <a:gd name="T66" fmla="*/ 231 w 234"/>
                <a:gd name="T67" fmla="*/ 248 h 433"/>
                <a:gd name="T68" fmla="*/ 231 w 234"/>
                <a:gd name="T69" fmla="*/ 249 h 433"/>
                <a:gd name="T70" fmla="*/ 231 w 234"/>
                <a:gd name="T71" fmla="*/ 249 h 433"/>
                <a:gd name="T72" fmla="*/ 230 w 234"/>
                <a:gd name="T73" fmla="*/ 252 h 433"/>
                <a:gd name="T74" fmla="*/ 230 w 234"/>
                <a:gd name="T75" fmla="*/ 253 h 433"/>
                <a:gd name="T76" fmla="*/ 230 w 234"/>
                <a:gd name="T77" fmla="*/ 254 h 433"/>
                <a:gd name="T78" fmla="*/ 230 w 234"/>
                <a:gd name="T79" fmla="*/ 254 h 433"/>
                <a:gd name="T80" fmla="*/ 230 w 234"/>
                <a:gd name="T81" fmla="*/ 255 h 433"/>
                <a:gd name="T82" fmla="*/ 221 w 234"/>
                <a:gd name="T83" fmla="*/ 290 h 433"/>
                <a:gd name="T84" fmla="*/ 201 w 234"/>
                <a:gd name="T85" fmla="*/ 336 h 433"/>
                <a:gd name="T86" fmla="*/ 175 w 234"/>
                <a:gd name="T87" fmla="*/ 376 h 433"/>
                <a:gd name="T88" fmla="*/ 142 w 234"/>
                <a:gd name="T89" fmla="*/ 406 h 433"/>
                <a:gd name="T90" fmla="*/ 107 w 234"/>
                <a:gd name="T91" fmla="*/ 427 h 433"/>
                <a:gd name="T92" fmla="*/ 80 w 234"/>
                <a:gd name="T93" fmla="*/ 433 h 433"/>
                <a:gd name="T94" fmla="*/ 124 w 234"/>
                <a:gd name="T95" fmla="*/ 384 h 433"/>
                <a:gd name="T96" fmla="*/ 156 w 234"/>
                <a:gd name="T97" fmla="*/ 317 h 433"/>
                <a:gd name="T98" fmla="*/ 166 w 234"/>
                <a:gd name="T99" fmla="*/ 265 h 433"/>
                <a:gd name="T100" fmla="*/ 166 w 234"/>
                <a:gd name="T101" fmla="*/ 199 h 433"/>
                <a:gd name="T102" fmla="*/ 153 w 234"/>
                <a:gd name="T103" fmla="*/ 141 h 433"/>
                <a:gd name="T104" fmla="*/ 127 w 234"/>
                <a:gd name="T105" fmla="*/ 91 h 433"/>
                <a:gd name="T106" fmla="*/ 92 w 234"/>
                <a:gd name="T107" fmla="*/ 54 h 433"/>
                <a:gd name="T108" fmla="*/ 47 w 234"/>
                <a:gd name="T109" fmla="*/ 34 h 433"/>
                <a:gd name="T110" fmla="*/ 19 w 234"/>
                <a:gd name="T111" fmla="*/ 31 h 433"/>
                <a:gd name="T112" fmla="*/ 0 w 234"/>
                <a:gd name="T113" fmla="*/ 32 h 433"/>
                <a:gd name="T114" fmla="*/ 20 w 234"/>
                <a:gd name="T115" fmla="*/ 19 h 433"/>
                <a:gd name="T116" fmla="*/ 52 w 234"/>
                <a:gd name="T117" fmla="*/ 5 h 433"/>
                <a:gd name="T118" fmla="*/ 85 w 234"/>
                <a:gd name="T119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4" h="433">
                  <a:moveTo>
                    <a:pt x="85" y="0"/>
                  </a:moveTo>
                  <a:lnTo>
                    <a:pt x="85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12" y="2"/>
                  </a:lnTo>
                  <a:lnTo>
                    <a:pt x="127" y="7"/>
                  </a:lnTo>
                  <a:lnTo>
                    <a:pt x="140" y="13"/>
                  </a:lnTo>
                  <a:lnTo>
                    <a:pt x="153" y="21"/>
                  </a:lnTo>
                  <a:lnTo>
                    <a:pt x="165" y="29"/>
                  </a:lnTo>
                  <a:lnTo>
                    <a:pt x="176" y="40"/>
                  </a:lnTo>
                  <a:lnTo>
                    <a:pt x="186" y="51"/>
                  </a:lnTo>
                  <a:lnTo>
                    <a:pt x="196" y="64"/>
                  </a:lnTo>
                  <a:lnTo>
                    <a:pt x="205" y="78"/>
                  </a:lnTo>
                  <a:lnTo>
                    <a:pt x="212" y="93"/>
                  </a:lnTo>
                  <a:lnTo>
                    <a:pt x="219" y="109"/>
                  </a:lnTo>
                  <a:lnTo>
                    <a:pt x="224" y="127"/>
                  </a:lnTo>
                  <a:lnTo>
                    <a:pt x="229" y="144"/>
                  </a:lnTo>
                  <a:lnTo>
                    <a:pt x="232" y="162"/>
                  </a:lnTo>
                  <a:lnTo>
                    <a:pt x="233" y="182"/>
                  </a:lnTo>
                  <a:lnTo>
                    <a:pt x="234" y="201"/>
                  </a:lnTo>
                  <a:lnTo>
                    <a:pt x="234" y="201"/>
                  </a:lnTo>
                  <a:lnTo>
                    <a:pt x="234" y="217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25" y="272"/>
                  </a:lnTo>
                  <a:lnTo>
                    <a:pt x="221" y="290"/>
                  </a:lnTo>
                  <a:lnTo>
                    <a:pt x="215" y="306"/>
                  </a:lnTo>
                  <a:lnTo>
                    <a:pt x="209" y="321"/>
                  </a:lnTo>
                  <a:lnTo>
                    <a:pt x="201" y="336"/>
                  </a:lnTo>
                  <a:lnTo>
                    <a:pt x="193" y="350"/>
                  </a:lnTo>
                  <a:lnTo>
                    <a:pt x="184" y="363"/>
                  </a:lnTo>
                  <a:lnTo>
                    <a:pt x="175" y="376"/>
                  </a:lnTo>
                  <a:lnTo>
                    <a:pt x="165" y="387"/>
                  </a:lnTo>
                  <a:lnTo>
                    <a:pt x="154" y="398"/>
                  </a:lnTo>
                  <a:lnTo>
                    <a:pt x="142" y="406"/>
                  </a:lnTo>
                  <a:lnTo>
                    <a:pt x="131" y="414"/>
                  </a:lnTo>
                  <a:lnTo>
                    <a:pt x="119" y="421"/>
                  </a:lnTo>
                  <a:lnTo>
                    <a:pt x="107" y="427"/>
                  </a:lnTo>
                  <a:lnTo>
                    <a:pt x="93" y="431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96" y="419"/>
                  </a:lnTo>
                  <a:lnTo>
                    <a:pt x="111" y="402"/>
                  </a:lnTo>
                  <a:lnTo>
                    <a:pt x="124" y="384"/>
                  </a:lnTo>
                  <a:lnTo>
                    <a:pt x="137" y="363"/>
                  </a:lnTo>
                  <a:lnTo>
                    <a:pt x="147" y="340"/>
                  </a:lnTo>
                  <a:lnTo>
                    <a:pt x="156" y="317"/>
                  </a:lnTo>
                  <a:lnTo>
                    <a:pt x="161" y="291"/>
                  </a:lnTo>
                  <a:lnTo>
                    <a:pt x="166" y="265"/>
                  </a:lnTo>
                  <a:lnTo>
                    <a:pt x="166" y="265"/>
                  </a:lnTo>
                  <a:lnTo>
                    <a:pt x="168" y="242"/>
                  </a:lnTo>
                  <a:lnTo>
                    <a:pt x="168" y="221"/>
                  </a:lnTo>
                  <a:lnTo>
                    <a:pt x="166" y="199"/>
                  </a:lnTo>
                  <a:lnTo>
                    <a:pt x="163" y="178"/>
                  </a:lnTo>
                  <a:lnTo>
                    <a:pt x="158" y="159"/>
                  </a:lnTo>
                  <a:lnTo>
                    <a:pt x="153" y="141"/>
                  </a:lnTo>
                  <a:lnTo>
                    <a:pt x="146" y="122"/>
                  </a:lnTo>
                  <a:lnTo>
                    <a:pt x="137" y="106"/>
                  </a:lnTo>
                  <a:lnTo>
                    <a:pt x="127" y="91"/>
                  </a:lnTo>
                  <a:lnTo>
                    <a:pt x="117" y="77"/>
                  </a:lnTo>
                  <a:lnTo>
                    <a:pt x="104" y="65"/>
                  </a:lnTo>
                  <a:lnTo>
                    <a:pt x="92" y="54"/>
                  </a:lnTo>
                  <a:lnTo>
                    <a:pt x="77" y="46"/>
                  </a:lnTo>
                  <a:lnTo>
                    <a:pt x="63" y="39"/>
                  </a:lnTo>
                  <a:lnTo>
                    <a:pt x="47" y="34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0" y="3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0" y="24"/>
                  </a:lnTo>
                  <a:lnTo>
                    <a:pt x="20" y="19"/>
                  </a:lnTo>
                  <a:lnTo>
                    <a:pt x="30" y="12"/>
                  </a:lnTo>
                  <a:lnTo>
                    <a:pt x="41" y="8"/>
                  </a:lnTo>
                  <a:lnTo>
                    <a:pt x="52" y="5"/>
                  </a:lnTo>
                  <a:lnTo>
                    <a:pt x="63" y="1"/>
                  </a:lnTo>
                  <a:lnTo>
                    <a:pt x="74" y="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445"/>
            <p:cNvSpPr>
              <a:spLocks/>
            </p:cNvSpPr>
            <p:nvPr/>
          </p:nvSpPr>
          <p:spPr bwMode="auto">
            <a:xfrm flipH="1">
              <a:off x="7805025" y="2556492"/>
              <a:ext cx="29546" cy="109458"/>
            </a:xfrm>
            <a:custGeom>
              <a:avLst/>
              <a:gdLst>
                <a:gd name="T0" fmla="*/ 31 w 103"/>
                <a:gd name="T1" fmla="*/ 434 h 435"/>
                <a:gd name="T2" fmla="*/ 30 w 103"/>
                <a:gd name="T3" fmla="*/ 434 h 435"/>
                <a:gd name="T4" fmla="*/ 30 w 103"/>
                <a:gd name="T5" fmla="*/ 434 h 435"/>
                <a:gd name="T6" fmla="*/ 21 w 103"/>
                <a:gd name="T7" fmla="*/ 417 h 435"/>
                <a:gd name="T8" fmla="*/ 12 w 103"/>
                <a:gd name="T9" fmla="*/ 397 h 435"/>
                <a:gd name="T10" fmla="*/ 9 w 103"/>
                <a:gd name="T11" fmla="*/ 385 h 435"/>
                <a:gd name="T12" fmla="*/ 6 w 103"/>
                <a:gd name="T13" fmla="*/ 372 h 435"/>
                <a:gd name="T14" fmla="*/ 3 w 103"/>
                <a:gd name="T15" fmla="*/ 358 h 435"/>
                <a:gd name="T16" fmla="*/ 1 w 103"/>
                <a:gd name="T17" fmla="*/ 343 h 435"/>
                <a:gd name="T18" fmla="*/ 0 w 103"/>
                <a:gd name="T19" fmla="*/ 326 h 435"/>
                <a:gd name="T20" fmla="*/ 0 w 103"/>
                <a:gd name="T21" fmla="*/ 310 h 435"/>
                <a:gd name="T22" fmla="*/ 1 w 103"/>
                <a:gd name="T23" fmla="*/ 292 h 435"/>
                <a:gd name="T24" fmla="*/ 3 w 103"/>
                <a:gd name="T25" fmla="*/ 273 h 435"/>
                <a:gd name="T26" fmla="*/ 7 w 103"/>
                <a:gd name="T27" fmla="*/ 254 h 435"/>
                <a:gd name="T28" fmla="*/ 12 w 103"/>
                <a:gd name="T29" fmla="*/ 232 h 435"/>
                <a:gd name="T30" fmla="*/ 19 w 103"/>
                <a:gd name="T31" fmla="*/ 211 h 435"/>
                <a:gd name="T32" fmla="*/ 28 w 103"/>
                <a:gd name="T33" fmla="*/ 189 h 435"/>
                <a:gd name="T34" fmla="*/ 28 w 103"/>
                <a:gd name="T35" fmla="*/ 189 h 435"/>
                <a:gd name="T36" fmla="*/ 41 w 103"/>
                <a:gd name="T37" fmla="*/ 156 h 435"/>
                <a:gd name="T38" fmla="*/ 53 w 103"/>
                <a:gd name="T39" fmla="*/ 126 h 435"/>
                <a:gd name="T40" fmla="*/ 62 w 103"/>
                <a:gd name="T41" fmla="*/ 100 h 435"/>
                <a:gd name="T42" fmla="*/ 68 w 103"/>
                <a:gd name="T43" fmla="*/ 75 h 435"/>
                <a:gd name="T44" fmla="*/ 74 w 103"/>
                <a:gd name="T45" fmla="*/ 53 h 435"/>
                <a:gd name="T46" fmla="*/ 77 w 103"/>
                <a:gd name="T47" fmla="*/ 34 h 435"/>
                <a:gd name="T48" fmla="*/ 78 w 103"/>
                <a:gd name="T49" fmla="*/ 16 h 435"/>
                <a:gd name="T50" fmla="*/ 80 w 103"/>
                <a:gd name="T51" fmla="*/ 0 h 435"/>
                <a:gd name="T52" fmla="*/ 80 w 103"/>
                <a:gd name="T53" fmla="*/ 0 h 435"/>
                <a:gd name="T54" fmla="*/ 80 w 103"/>
                <a:gd name="T55" fmla="*/ 0 h 435"/>
                <a:gd name="T56" fmla="*/ 90 w 103"/>
                <a:gd name="T57" fmla="*/ 1 h 435"/>
                <a:gd name="T58" fmla="*/ 100 w 103"/>
                <a:gd name="T59" fmla="*/ 5 h 435"/>
                <a:gd name="T60" fmla="*/ 100 w 103"/>
                <a:gd name="T61" fmla="*/ 5 h 435"/>
                <a:gd name="T62" fmla="*/ 102 w 103"/>
                <a:gd name="T63" fmla="*/ 20 h 435"/>
                <a:gd name="T64" fmla="*/ 103 w 103"/>
                <a:gd name="T65" fmla="*/ 36 h 435"/>
                <a:gd name="T66" fmla="*/ 102 w 103"/>
                <a:gd name="T67" fmla="*/ 54 h 435"/>
                <a:gd name="T68" fmla="*/ 100 w 103"/>
                <a:gd name="T69" fmla="*/ 75 h 435"/>
                <a:gd name="T70" fmla="*/ 95 w 103"/>
                <a:gd name="T71" fmla="*/ 97 h 435"/>
                <a:gd name="T72" fmla="*/ 89 w 103"/>
                <a:gd name="T73" fmla="*/ 122 h 435"/>
                <a:gd name="T74" fmla="*/ 78 w 103"/>
                <a:gd name="T75" fmla="*/ 150 h 435"/>
                <a:gd name="T76" fmla="*/ 67 w 103"/>
                <a:gd name="T77" fmla="*/ 182 h 435"/>
                <a:gd name="T78" fmla="*/ 67 w 103"/>
                <a:gd name="T79" fmla="*/ 182 h 435"/>
                <a:gd name="T80" fmla="*/ 57 w 103"/>
                <a:gd name="T81" fmla="*/ 204 h 435"/>
                <a:gd name="T82" fmla="*/ 50 w 103"/>
                <a:gd name="T83" fmla="*/ 227 h 435"/>
                <a:gd name="T84" fmla="*/ 44 w 103"/>
                <a:gd name="T85" fmla="*/ 248 h 435"/>
                <a:gd name="T86" fmla="*/ 39 w 103"/>
                <a:gd name="T87" fmla="*/ 268 h 435"/>
                <a:gd name="T88" fmla="*/ 35 w 103"/>
                <a:gd name="T89" fmla="*/ 288 h 435"/>
                <a:gd name="T90" fmla="*/ 31 w 103"/>
                <a:gd name="T91" fmla="*/ 306 h 435"/>
                <a:gd name="T92" fmla="*/ 30 w 103"/>
                <a:gd name="T93" fmla="*/ 323 h 435"/>
                <a:gd name="T94" fmla="*/ 29 w 103"/>
                <a:gd name="T95" fmla="*/ 339 h 435"/>
                <a:gd name="T96" fmla="*/ 29 w 103"/>
                <a:gd name="T97" fmla="*/ 356 h 435"/>
                <a:gd name="T98" fmla="*/ 29 w 103"/>
                <a:gd name="T99" fmla="*/ 370 h 435"/>
                <a:gd name="T100" fmla="*/ 31 w 103"/>
                <a:gd name="T101" fmla="*/ 396 h 435"/>
                <a:gd name="T102" fmla="*/ 36 w 103"/>
                <a:gd name="T103" fmla="*/ 417 h 435"/>
                <a:gd name="T104" fmla="*/ 40 w 103"/>
                <a:gd name="T105" fmla="*/ 435 h 435"/>
                <a:gd name="T106" fmla="*/ 40 w 103"/>
                <a:gd name="T107" fmla="*/ 435 h 435"/>
                <a:gd name="T108" fmla="*/ 31 w 103"/>
                <a:gd name="T109" fmla="*/ 434 h 435"/>
                <a:gd name="T110" fmla="*/ 31 w 103"/>
                <a:gd name="T111" fmla="*/ 43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3" h="435">
                  <a:moveTo>
                    <a:pt x="31" y="434"/>
                  </a:moveTo>
                  <a:lnTo>
                    <a:pt x="30" y="434"/>
                  </a:lnTo>
                  <a:lnTo>
                    <a:pt x="30" y="434"/>
                  </a:lnTo>
                  <a:lnTo>
                    <a:pt x="21" y="417"/>
                  </a:lnTo>
                  <a:lnTo>
                    <a:pt x="12" y="397"/>
                  </a:lnTo>
                  <a:lnTo>
                    <a:pt x="9" y="385"/>
                  </a:lnTo>
                  <a:lnTo>
                    <a:pt x="6" y="372"/>
                  </a:lnTo>
                  <a:lnTo>
                    <a:pt x="3" y="358"/>
                  </a:lnTo>
                  <a:lnTo>
                    <a:pt x="1" y="343"/>
                  </a:lnTo>
                  <a:lnTo>
                    <a:pt x="0" y="326"/>
                  </a:lnTo>
                  <a:lnTo>
                    <a:pt x="0" y="310"/>
                  </a:lnTo>
                  <a:lnTo>
                    <a:pt x="1" y="292"/>
                  </a:lnTo>
                  <a:lnTo>
                    <a:pt x="3" y="273"/>
                  </a:lnTo>
                  <a:lnTo>
                    <a:pt x="7" y="254"/>
                  </a:lnTo>
                  <a:lnTo>
                    <a:pt x="12" y="232"/>
                  </a:lnTo>
                  <a:lnTo>
                    <a:pt x="19" y="211"/>
                  </a:lnTo>
                  <a:lnTo>
                    <a:pt x="28" y="189"/>
                  </a:lnTo>
                  <a:lnTo>
                    <a:pt x="28" y="189"/>
                  </a:lnTo>
                  <a:lnTo>
                    <a:pt x="41" y="156"/>
                  </a:lnTo>
                  <a:lnTo>
                    <a:pt x="53" y="126"/>
                  </a:lnTo>
                  <a:lnTo>
                    <a:pt x="62" y="100"/>
                  </a:lnTo>
                  <a:lnTo>
                    <a:pt x="68" y="75"/>
                  </a:lnTo>
                  <a:lnTo>
                    <a:pt x="74" y="53"/>
                  </a:lnTo>
                  <a:lnTo>
                    <a:pt x="77" y="34"/>
                  </a:lnTo>
                  <a:lnTo>
                    <a:pt x="78" y="16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0" y="1"/>
                  </a:lnTo>
                  <a:lnTo>
                    <a:pt x="100" y="5"/>
                  </a:lnTo>
                  <a:lnTo>
                    <a:pt x="100" y="5"/>
                  </a:lnTo>
                  <a:lnTo>
                    <a:pt x="102" y="20"/>
                  </a:lnTo>
                  <a:lnTo>
                    <a:pt x="103" y="36"/>
                  </a:lnTo>
                  <a:lnTo>
                    <a:pt x="102" y="54"/>
                  </a:lnTo>
                  <a:lnTo>
                    <a:pt x="100" y="75"/>
                  </a:lnTo>
                  <a:lnTo>
                    <a:pt x="95" y="97"/>
                  </a:lnTo>
                  <a:lnTo>
                    <a:pt x="89" y="122"/>
                  </a:lnTo>
                  <a:lnTo>
                    <a:pt x="78" y="150"/>
                  </a:lnTo>
                  <a:lnTo>
                    <a:pt x="67" y="182"/>
                  </a:lnTo>
                  <a:lnTo>
                    <a:pt x="67" y="182"/>
                  </a:lnTo>
                  <a:lnTo>
                    <a:pt x="57" y="204"/>
                  </a:lnTo>
                  <a:lnTo>
                    <a:pt x="50" y="227"/>
                  </a:lnTo>
                  <a:lnTo>
                    <a:pt x="44" y="248"/>
                  </a:lnTo>
                  <a:lnTo>
                    <a:pt x="39" y="268"/>
                  </a:lnTo>
                  <a:lnTo>
                    <a:pt x="35" y="288"/>
                  </a:lnTo>
                  <a:lnTo>
                    <a:pt x="31" y="306"/>
                  </a:lnTo>
                  <a:lnTo>
                    <a:pt x="30" y="323"/>
                  </a:lnTo>
                  <a:lnTo>
                    <a:pt x="29" y="339"/>
                  </a:lnTo>
                  <a:lnTo>
                    <a:pt x="29" y="356"/>
                  </a:lnTo>
                  <a:lnTo>
                    <a:pt x="29" y="370"/>
                  </a:lnTo>
                  <a:lnTo>
                    <a:pt x="31" y="396"/>
                  </a:lnTo>
                  <a:lnTo>
                    <a:pt x="36" y="417"/>
                  </a:lnTo>
                  <a:lnTo>
                    <a:pt x="40" y="435"/>
                  </a:lnTo>
                  <a:lnTo>
                    <a:pt x="40" y="435"/>
                  </a:lnTo>
                  <a:lnTo>
                    <a:pt x="31" y="434"/>
                  </a:lnTo>
                  <a:lnTo>
                    <a:pt x="31" y="434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446"/>
            <p:cNvSpPr>
              <a:spLocks/>
            </p:cNvSpPr>
            <p:nvPr/>
          </p:nvSpPr>
          <p:spPr bwMode="auto">
            <a:xfrm flipH="1">
              <a:off x="7580823" y="2839694"/>
              <a:ext cx="97328" cy="104246"/>
            </a:xfrm>
            <a:custGeom>
              <a:avLst/>
              <a:gdLst>
                <a:gd name="T0" fmla="*/ 19 w 339"/>
                <a:gd name="T1" fmla="*/ 159 h 424"/>
                <a:gd name="T2" fmla="*/ 7 w 339"/>
                <a:gd name="T3" fmla="*/ 201 h 424"/>
                <a:gd name="T4" fmla="*/ 1 w 339"/>
                <a:gd name="T5" fmla="*/ 243 h 424"/>
                <a:gd name="T6" fmla="*/ 1 w 339"/>
                <a:gd name="T7" fmla="*/ 283 h 424"/>
                <a:gd name="T8" fmla="*/ 8 w 339"/>
                <a:gd name="T9" fmla="*/ 320 h 424"/>
                <a:gd name="T10" fmla="*/ 22 w 339"/>
                <a:gd name="T11" fmla="*/ 352 h 424"/>
                <a:gd name="T12" fmla="*/ 40 w 339"/>
                <a:gd name="T13" fmla="*/ 381 h 424"/>
                <a:gd name="T14" fmla="*/ 63 w 339"/>
                <a:gd name="T15" fmla="*/ 402 h 424"/>
                <a:gd name="T16" fmla="*/ 92 w 339"/>
                <a:gd name="T17" fmla="*/ 417 h 424"/>
                <a:gd name="T18" fmla="*/ 108 w 339"/>
                <a:gd name="T19" fmla="*/ 422 h 424"/>
                <a:gd name="T20" fmla="*/ 140 w 339"/>
                <a:gd name="T21" fmla="*/ 424 h 424"/>
                <a:gd name="T22" fmla="*/ 173 w 339"/>
                <a:gd name="T23" fmla="*/ 418 h 424"/>
                <a:gd name="T24" fmla="*/ 206 w 339"/>
                <a:gd name="T25" fmla="*/ 404 h 424"/>
                <a:gd name="T26" fmla="*/ 236 w 339"/>
                <a:gd name="T27" fmla="*/ 384 h 424"/>
                <a:gd name="T28" fmla="*/ 265 w 339"/>
                <a:gd name="T29" fmla="*/ 357 h 424"/>
                <a:gd name="T30" fmla="*/ 291 w 339"/>
                <a:gd name="T31" fmla="*/ 324 h 424"/>
                <a:gd name="T32" fmla="*/ 311 w 339"/>
                <a:gd name="T33" fmla="*/ 285 h 424"/>
                <a:gd name="T34" fmla="*/ 320 w 339"/>
                <a:gd name="T35" fmla="*/ 265 h 424"/>
                <a:gd name="T36" fmla="*/ 332 w 339"/>
                <a:gd name="T37" fmla="*/ 223 h 424"/>
                <a:gd name="T38" fmla="*/ 339 w 339"/>
                <a:gd name="T39" fmla="*/ 182 h 424"/>
                <a:gd name="T40" fmla="*/ 338 w 339"/>
                <a:gd name="T41" fmla="*/ 142 h 424"/>
                <a:gd name="T42" fmla="*/ 331 w 339"/>
                <a:gd name="T43" fmla="*/ 105 h 424"/>
                <a:gd name="T44" fmla="*/ 319 w 339"/>
                <a:gd name="T45" fmla="*/ 72 h 424"/>
                <a:gd name="T46" fmla="*/ 300 w 339"/>
                <a:gd name="T47" fmla="*/ 44 h 424"/>
                <a:gd name="T48" fmla="*/ 276 w 339"/>
                <a:gd name="T49" fmla="*/ 22 h 424"/>
                <a:gd name="T50" fmla="*/ 248 w 339"/>
                <a:gd name="T51" fmla="*/ 7 h 424"/>
                <a:gd name="T52" fmla="*/ 232 w 339"/>
                <a:gd name="T53" fmla="*/ 3 h 424"/>
                <a:gd name="T54" fmla="*/ 200 w 339"/>
                <a:gd name="T55" fmla="*/ 0 h 424"/>
                <a:gd name="T56" fmla="*/ 166 w 339"/>
                <a:gd name="T57" fmla="*/ 7 h 424"/>
                <a:gd name="T58" fmla="*/ 135 w 339"/>
                <a:gd name="T59" fmla="*/ 21 h 424"/>
                <a:gd name="T60" fmla="*/ 103 w 339"/>
                <a:gd name="T61" fmla="*/ 41 h 424"/>
                <a:gd name="T62" fmla="*/ 74 w 339"/>
                <a:gd name="T63" fmla="*/ 68 h 424"/>
                <a:gd name="T64" fmla="*/ 50 w 339"/>
                <a:gd name="T65" fmla="*/ 101 h 424"/>
                <a:gd name="T66" fmla="*/ 28 w 339"/>
                <a:gd name="T67" fmla="*/ 139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9" h="424">
                  <a:moveTo>
                    <a:pt x="19" y="159"/>
                  </a:moveTo>
                  <a:lnTo>
                    <a:pt x="19" y="159"/>
                  </a:lnTo>
                  <a:lnTo>
                    <a:pt x="13" y="181"/>
                  </a:lnTo>
                  <a:lnTo>
                    <a:pt x="7" y="201"/>
                  </a:lnTo>
                  <a:lnTo>
                    <a:pt x="4" y="223"/>
                  </a:lnTo>
                  <a:lnTo>
                    <a:pt x="1" y="243"/>
                  </a:lnTo>
                  <a:lnTo>
                    <a:pt x="0" y="264"/>
                  </a:lnTo>
                  <a:lnTo>
                    <a:pt x="1" y="283"/>
                  </a:lnTo>
                  <a:lnTo>
                    <a:pt x="5" y="302"/>
                  </a:lnTo>
                  <a:lnTo>
                    <a:pt x="8" y="320"/>
                  </a:lnTo>
                  <a:lnTo>
                    <a:pt x="14" y="337"/>
                  </a:lnTo>
                  <a:lnTo>
                    <a:pt x="22" y="352"/>
                  </a:lnTo>
                  <a:lnTo>
                    <a:pt x="29" y="368"/>
                  </a:lnTo>
                  <a:lnTo>
                    <a:pt x="40" y="381"/>
                  </a:lnTo>
                  <a:lnTo>
                    <a:pt x="51" y="392"/>
                  </a:lnTo>
                  <a:lnTo>
                    <a:pt x="63" y="402"/>
                  </a:lnTo>
                  <a:lnTo>
                    <a:pt x="77" y="411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108" y="422"/>
                  </a:lnTo>
                  <a:lnTo>
                    <a:pt x="124" y="424"/>
                  </a:lnTo>
                  <a:lnTo>
                    <a:pt x="140" y="424"/>
                  </a:lnTo>
                  <a:lnTo>
                    <a:pt x="156" y="422"/>
                  </a:lnTo>
                  <a:lnTo>
                    <a:pt x="173" y="418"/>
                  </a:lnTo>
                  <a:lnTo>
                    <a:pt x="190" y="412"/>
                  </a:lnTo>
                  <a:lnTo>
                    <a:pt x="206" y="404"/>
                  </a:lnTo>
                  <a:lnTo>
                    <a:pt x="221" y="395"/>
                  </a:lnTo>
                  <a:lnTo>
                    <a:pt x="236" y="384"/>
                  </a:lnTo>
                  <a:lnTo>
                    <a:pt x="250" y="371"/>
                  </a:lnTo>
                  <a:lnTo>
                    <a:pt x="265" y="357"/>
                  </a:lnTo>
                  <a:lnTo>
                    <a:pt x="278" y="341"/>
                  </a:lnTo>
                  <a:lnTo>
                    <a:pt x="291" y="324"/>
                  </a:lnTo>
                  <a:lnTo>
                    <a:pt x="301" y="306"/>
                  </a:lnTo>
                  <a:lnTo>
                    <a:pt x="311" y="285"/>
                  </a:lnTo>
                  <a:lnTo>
                    <a:pt x="320" y="265"/>
                  </a:lnTo>
                  <a:lnTo>
                    <a:pt x="320" y="265"/>
                  </a:lnTo>
                  <a:lnTo>
                    <a:pt x="328" y="244"/>
                  </a:lnTo>
                  <a:lnTo>
                    <a:pt x="332" y="223"/>
                  </a:lnTo>
                  <a:lnTo>
                    <a:pt x="337" y="202"/>
                  </a:lnTo>
                  <a:lnTo>
                    <a:pt x="339" y="182"/>
                  </a:lnTo>
                  <a:lnTo>
                    <a:pt x="339" y="161"/>
                  </a:lnTo>
                  <a:lnTo>
                    <a:pt x="338" y="142"/>
                  </a:lnTo>
                  <a:lnTo>
                    <a:pt x="336" y="122"/>
                  </a:lnTo>
                  <a:lnTo>
                    <a:pt x="331" y="105"/>
                  </a:lnTo>
                  <a:lnTo>
                    <a:pt x="326" y="88"/>
                  </a:lnTo>
                  <a:lnTo>
                    <a:pt x="319" y="72"/>
                  </a:lnTo>
                  <a:lnTo>
                    <a:pt x="310" y="58"/>
                  </a:lnTo>
                  <a:lnTo>
                    <a:pt x="300" y="44"/>
                  </a:lnTo>
                  <a:lnTo>
                    <a:pt x="289" y="32"/>
                  </a:lnTo>
                  <a:lnTo>
                    <a:pt x="276" y="22"/>
                  </a:lnTo>
                  <a:lnTo>
                    <a:pt x="263" y="13"/>
                  </a:lnTo>
                  <a:lnTo>
                    <a:pt x="248" y="7"/>
                  </a:lnTo>
                  <a:lnTo>
                    <a:pt x="248" y="7"/>
                  </a:lnTo>
                  <a:lnTo>
                    <a:pt x="232" y="3"/>
                  </a:lnTo>
                  <a:lnTo>
                    <a:pt x="216" y="0"/>
                  </a:lnTo>
                  <a:lnTo>
                    <a:pt x="200" y="0"/>
                  </a:lnTo>
                  <a:lnTo>
                    <a:pt x="183" y="3"/>
                  </a:lnTo>
                  <a:lnTo>
                    <a:pt x="166" y="7"/>
                  </a:lnTo>
                  <a:lnTo>
                    <a:pt x="151" y="12"/>
                  </a:lnTo>
                  <a:lnTo>
                    <a:pt x="135" y="21"/>
                  </a:lnTo>
                  <a:lnTo>
                    <a:pt x="119" y="30"/>
                  </a:lnTo>
                  <a:lnTo>
                    <a:pt x="103" y="41"/>
                  </a:lnTo>
                  <a:lnTo>
                    <a:pt x="89" y="53"/>
                  </a:lnTo>
                  <a:lnTo>
                    <a:pt x="74" y="68"/>
                  </a:lnTo>
                  <a:lnTo>
                    <a:pt x="62" y="84"/>
                  </a:lnTo>
                  <a:lnTo>
                    <a:pt x="50" y="101"/>
                  </a:lnTo>
                  <a:lnTo>
                    <a:pt x="38" y="119"/>
                  </a:lnTo>
                  <a:lnTo>
                    <a:pt x="28" y="139"/>
                  </a:lnTo>
                  <a:lnTo>
                    <a:pt x="19" y="159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447"/>
            <p:cNvSpPr>
              <a:spLocks/>
            </p:cNvSpPr>
            <p:nvPr/>
          </p:nvSpPr>
          <p:spPr bwMode="auto">
            <a:xfrm flipH="1">
              <a:off x="7580823" y="2839694"/>
              <a:ext cx="97328" cy="104246"/>
            </a:xfrm>
            <a:custGeom>
              <a:avLst/>
              <a:gdLst>
                <a:gd name="T0" fmla="*/ 19 w 339"/>
                <a:gd name="T1" fmla="*/ 159 h 424"/>
                <a:gd name="T2" fmla="*/ 7 w 339"/>
                <a:gd name="T3" fmla="*/ 201 h 424"/>
                <a:gd name="T4" fmla="*/ 1 w 339"/>
                <a:gd name="T5" fmla="*/ 243 h 424"/>
                <a:gd name="T6" fmla="*/ 1 w 339"/>
                <a:gd name="T7" fmla="*/ 283 h 424"/>
                <a:gd name="T8" fmla="*/ 8 w 339"/>
                <a:gd name="T9" fmla="*/ 320 h 424"/>
                <a:gd name="T10" fmla="*/ 22 w 339"/>
                <a:gd name="T11" fmla="*/ 352 h 424"/>
                <a:gd name="T12" fmla="*/ 40 w 339"/>
                <a:gd name="T13" fmla="*/ 381 h 424"/>
                <a:gd name="T14" fmla="*/ 63 w 339"/>
                <a:gd name="T15" fmla="*/ 402 h 424"/>
                <a:gd name="T16" fmla="*/ 92 w 339"/>
                <a:gd name="T17" fmla="*/ 417 h 424"/>
                <a:gd name="T18" fmla="*/ 108 w 339"/>
                <a:gd name="T19" fmla="*/ 422 h 424"/>
                <a:gd name="T20" fmla="*/ 140 w 339"/>
                <a:gd name="T21" fmla="*/ 424 h 424"/>
                <a:gd name="T22" fmla="*/ 173 w 339"/>
                <a:gd name="T23" fmla="*/ 418 h 424"/>
                <a:gd name="T24" fmla="*/ 206 w 339"/>
                <a:gd name="T25" fmla="*/ 404 h 424"/>
                <a:gd name="T26" fmla="*/ 236 w 339"/>
                <a:gd name="T27" fmla="*/ 384 h 424"/>
                <a:gd name="T28" fmla="*/ 265 w 339"/>
                <a:gd name="T29" fmla="*/ 357 h 424"/>
                <a:gd name="T30" fmla="*/ 291 w 339"/>
                <a:gd name="T31" fmla="*/ 324 h 424"/>
                <a:gd name="T32" fmla="*/ 311 w 339"/>
                <a:gd name="T33" fmla="*/ 285 h 424"/>
                <a:gd name="T34" fmla="*/ 320 w 339"/>
                <a:gd name="T35" fmla="*/ 265 h 424"/>
                <a:gd name="T36" fmla="*/ 332 w 339"/>
                <a:gd name="T37" fmla="*/ 223 h 424"/>
                <a:gd name="T38" fmla="*/ 339 w 339"/>
                <a:gd name="T39" fmla="*/ 182 h 424"/>
                <a:gd name="T40" fmla="*/ 338 w 339"/>
                <a:gd name="T41" fmla="*/ 142 h 424"/>
                <a:gd name="T42" fmla="*/ 331 w 339"/>
                <a:gd name="T43" fmla="*/ 105 h 424"/>
                <a:gd name="T44" fmla="*/ 319 w 339"/>
                <a:gd name="T45" fmla="*/ 72 h 424"/>
                <a:gd name="T46" fmla="*/ 300 w 339"/>
                <a:gd name="T47" fmla="*/ 44 h 424"/>
                <a:gd name="T48" fmla="*/ 276 w 339"/>
                <a:gd name="T49" fmla="*/ 22 h 424"/>
                <a:gd name="T50" fmla="*/ 248 w 339"/>
                <a:gd name="T51" fmla="*/ 7 h 424"/>
                <a:gd name="T52" fmla="*/ 232 w 339"/>
                <a:gd name="T53" fmla="*/ 3 h 424"/>
                <a:gd name="T54" fmla="*/ 200 w 339"/>
                <a:gd name="T55" fmla="*/ 0 h 424"/>
                <a:gd name="T56" fmla="*/ 166 w 339"/>
                <a:gd name="T57" fmla="*/ 7 h 424"/>
                <a:gd name="T58" fmla="*/ 135 w 339"/>
                <a:gd name="T59" fmla="*/ 21 h 424"/>
                <a:gd name="T60" fmla="*/ 103 w 339"/>
                <a:gd name="T61" fmla="*/ 41 h 424"/>
                <a:gd name="T62" fmla="*/ 74 w 339"/>
                <a:gd name="T63" fmla="*/ 68 h 424"/>
                <a:gd name="T64" fmla="*/ 50 w 339"/>
                <a:gd name="T65" fmla="*/ 101 h 424"/>
                <a:gd name="T66" fmla="*/ 28 w 339"/>
                <a:gd name="T67" fmla="*/ 139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9" h="424">
                  <a:moveTo>
                    <a:pt x="19" y="159"/>
                  </a:moveTo>
                  <a:lnTo>
                    <a:pt x="19" y="159"/>
                  </a:lnTo>
                  <a:lnTo>
                    <a:pt x="13" y="181"/>
                  </a:lnTo>
                  <a:lnTo>
                    <a:pt x="7" y="201"/>
                  </a:lnTo>
                  <a:lnTo>
                    <a:pt x="4" y="223"/>
                  </a:lnTo>
                  <a:lnTo>
                    <a:pt x="1" y="243"/>
                  </a:lnTo>
                  <a:lnTo>
                    <a:pt x="0" y="264"/>
                  </a:lnTo>
                  <a:lnTo>
                    <a:pt x="1" y="283"/>
                  </a:lnTo>
                  <a:lnTo>
                    <a:pt x="5" y="302"/>
                  </a:lnTo>
                  <a:lnTo>
                    <a:pt x="8" y="320"/>
                  </a:lnTo>
                  <a:lnTo>
                    <a:pt x="14" y="337"/>
                  </a:lnTo>
                  <a:lnTo>
                    <a:pt x="22" y="352"/>
                  </a:lnTo>
                  <a:lnTo>
                    <a:pt x="29" y="368"/>
                  </a:lnTo>
                  <a:lnTo>
                    <a:pt x="40" y="381"/>
                  </a:lnTo>
                  <a:lnTo>
                    <a:pt x="51" y="392"/>
                  </a:lnTo>
                  <a:lnTo>
                    <a:pt x="63" y="402"/>
                  </a:lnTo>
                  <a:lnTo>
                    <a:pt x="77" y="411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108" y="422"/>
                  </a:lnTo>
                  <a:lnTo>
                    <a:pt x="124" y="424"/>
                  </a:lnTo>
                  <a:lnTo>
                    <a:pt x="140" y="424"/>
                  </a:lnTo>
                  <a:lnTo>
                    <a:pt x="156" y="422"/>
                  </a:lnTo>
                  <a:lnTo>
                    <a:pt x="173" y="418"/>
                  </a:lnTo>
                  <a:lnTo>
                    <a:pt x="190" y="412"/>
                  </a:lnTo>
                  <a:lnTo>
                    <a:pt x="206" y="404"/>
                  </a:lnTo>
                  <a:lnTo>
                    <a:pt x="221" y="395"/>
                  </a:lnTo>
                  <a:lnTo>
                    <a:pt x="236" y="384"/>
                  </a:lnTo>
                  <a:lnTo>
                    <a:pt x="250" y="371"/>
                  </a:lnTo>
                  <a:lnTo>
                    <a:pt x="265" y="357"/>
                  </a:lnTo>
                  <a:lnTo>
                    <a:pt x="278" y="341"/>
                  </a:lnTo>
                  <a:lnTo>
                    <a:pt x="291" y="324"/>
                  </a:lnTo>
                  <a:lnTo>
                    <a:pt x="301" y="306"/>
                  </a:lnTo>
                  <a:lnTo>
                    <a:pt x="311" y="285"/>
                  </a:lnTo>
                  <a:lnTo>
                    <a:pt x="320" y="265"/>
                  </a:lnTo>
                  <a:lnTo>
                    <a:pt x="320" y="265"/>
                  </a:lnTo>
                  <a:lnTo>
                    <a:pt x="328" y="244"/>
                  </a:lnTo>
                  <a:lnTo>
                    <a:pt x="332" y="223"/>
                  </a:lnTo>
                  <a:lnTo>
                    <a:pt x="337" y="202"/>
                  </a:lnTo>
                  <a:lnTo>
                    <a:pt x="339" y="182"/>
                  </a:lnTo>
                  <a:lnTo>
                    <a:pt x="339" y="161"/>
                  </a:lnTo>
                  <a:lnTo>
                    <a:pt x="338" y="142"/>
                  </a:lnTo>
                  <a:lnTo>
                    <a:pt x="336" y="122"/>
                  </a:lnTo>
                  <a:lnTo>
                    <a:pt x="331" y="105"/>
                  </a:lnTo>
                  <a:lnTo>
                    <a:pt x="326" y="88"/>
                  </a:lnTo>
                  <a:lnTo>
                    <a:pt x="319" y="72"/>
                  </a:lnTo>
                  <a:lnTo>
                    <a:pt x="310" y="58"/>
                  </a:lnTo>
                  <a:lnTo>
                    <a:pt x="300" y="44"/>
                  </a:lnTo>
                  <a:lnTo>
                    <a:pt x="289" y="32"/>
                  </a:lnTo>
                  <a:lnTo>
                    <a:pt x="276" y="22"/>
                  </a:lnTo>
                  <a:lnTo>
                    <a:pt x="263" y="13"/>
                  </a:lnTo>
                  <a:lnTo>
                    <a:pt x="248" y="7"/>
                  </a:lnTo>
                  <a:lnTo>
                    <a:pt x="248" y="7"/>
                  </a:lnTo>
                  <a:lnTo>
                    <a:pt x="232" y="3"/>
                  </a:lnTo>
                  <a:lnTo>
                    <a:pt x="216" y="0"/>
                  </a:lnTo>
                  <a:lnTo>
                    <a:pt x="200" y="0"/>
                  </a:lnTo>
                  <a:lnTo>
                    <a:pt x="183" y="3"/>
                  </a:lnTo>
                  <a:lnTo>
                    <a:pt x="166" y="7"/>
                  </a:lnTo>
                  <a:lnTo>
                    <a:pt x="151" y="12"/>
                  </a:lnTo>
                  <a:lnTo>
                    <a:pt x="135" y="21"/>
                  </a:lnTo>
                  <a:lnTo>
                    <a:pt x="119" y="30"/>
                  </a:lnTo>
                  <a:lnTo>
                    <a:pt x="103" y="41"/>
                  </a:lnTo>
                  <a:lnTo>
                    <a:pt x="89" y="53"/>
                  </a:lnTo>
                  <a:lnTo>
                    <a:pt x="74" y="68"/>
                  </a:lnTo>
                  <a:lnTo>
                    <a:pt x="62" y="84"/>
                  </a:lnTo>
                  <a:lnTo>
                    <a:pt x="50" y="101"/>
                  </a:lnTo>
                  <a:lnTo>
                    <a:pt x="38" y="119"/>
                  </a:lnTo>
                  <a:lnTo>
                    <a:pt x="28" y="139"/>
                  </a:lnTo>
                  <a:lnTo>
                    <a:pt x="19" y="1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448"/>
            <p:cNvSpPr>
              <a:spLocks/>
            </p:cNvSpPr>
            <p:nvPr/>
          </p:nvSpPr>
          <p:spPr bwMode="auto">
            <a:xfrm flipH="1">
              <a:off x="7615583" y="2839694"/>
              <a:ext cx="62568" cy="104246"/>
            </a:xfrm>
            <a:custGeom>
              <a:avLst/>
              <a:gdLst>
                <a:gd name="T0" fmla="*/ 208 w 217"/>
                <a:gd name="T1" fmla="*/ 0 h 424"/>
                <a:gd name="T2" fmla="*/ 217 w 217"/>
                <a:gd name="T3" fmla="*/ 0 h 424"/>
                <a:gd name="T4" fmla="*/ 180 w 217"/>
                <a:gd name="T5" fmla="*/ 24 h 424"/>
                <a:gd name="T6" fmla="*/ 145 w 217"/>
                <a:gd name="T7" fmla="*/ 57 h 424"/>
                <a:gd name="T8" fmla="*/ 115 w 217"/>
                <a:gd name="T9" fmla="*/ 98 h 424"/>
                <a:gd name="T10" fmla="*/ 92 w 217"/>
                <a:gd name="T11" fmla="*/ 145 h 424"/>
                <a:gd name="T12" fmla="*/ 84 w 217"/>
                <a:gd name="T13" fmla="*/ 167 h 424"/>
                <a:gd name="T14" fmla="*/ 75 w 217"/>
                <a:gd name="T15" fmla="*/ 209 h 424"/>
                <a:gd name="T16" fmla="*/ 73 w 217"/>
                <a:gd name="T17" fmla="*/ 249 h 424"/>
                <a:gd name="T18" fmla="*/ 77 w 217"/>
                <a:gd name="T19" fmla="*/ 288 h 424"/>
                <a:gd name="T20" fmla="*/ 87 w 217"/>
                <a:gd name="T21" fmla="*/ 322 h 424"/>
                <a:gd name="T22" fmla="*/ 102 w 217"/>
                <a:gd name="T23" fmla="*/ 354 h 424"/>
                <a:gd name="T24" fmla="*/ 123 w 217"/>
                <a:gd name="T25" fmla="*/ 378 h 424"/>
                <a:gd name="T26" fmla="*/ 149 w 217"/>
                <a:gd name="T27" fmla="*/ 397 h 424"/>
                <a:gd name="T28" fmla="*/ 164 w 217"/>
                <a:gd name="T29" fmla="*/ 403 h 424"/>
                <a:gd name="T30" fmla="*/ 194 w 217"/>
                <a:gd name="T31" fmla="*/ 410 h 424"/>
                <a:gd name="T32" fmla="*/ 179 w 217"/>
                <a:gd name="T33" fmla="*/ 416 h 424"/>
                <a:gd name="T34" fmla="*/ 147 w 217"/>
                <a:gd name="T35" fmla="*/ 424 h 424"/>
                <a:gd name="T36" fmla="*/ 131 w 217"/>
                <a:gd name="T37" fmla="*/ 424 h 424"/>
                <a:gd name="T38" fmla="*/ 111 w 217"/>
                <a:gd name="T39" fmla="*/ 423 h 424"/>
                <a:gd name="T40" fmla="*/ 92 w 217"/>
                <a:gd name="T41" fmla="*/ 417 h 424"/>
                <a:gd name="T42" fmla="*/ 81 w 217"/>
                <a:gd name="T43" fmla="*/ 413 h 424"/>
                <a:gd name="T44" fmla="*/ 62 w 217"/>
                <a:gd name="T45" fmla="*/ 402 h 424"/>
                <a:gd name="T46" fmla="*/ 45 w 217"/>
                <a:gd name="T47" fmla="*/ 387 h 424"/>
                <a:gd name="T48" fmla="*/ 31 w 217"/>
                <a:gd name="T49" fmla="*/ 369 h 424"/>
                <a:gd name="T50" fmla="*/ 19 w 217"/>
                <a:gd name="T51" fmla="*/ 348 h 424"/>
                <a:gd name="T52" fmla="*/ 10 w 217"/>
                <a:gd name="T53" fmla="*/ 325 h 424"/>
                <a:gd name="T54" fmla="*/ 4 w 217"/>
                <a:gd name="T55" fmla="*/ 301 h 424"/>
                <a:gd name="T56" fmla="*/ 1 w 217"/>
                <a:gd name="T57" fmla="*/ 274 h 424"/>
                <a:gd name="T58" fmla="*/ 0 w 217"/>
                <a:gd name="T59" fmla="*/ 260 h 424"/>
                <a:gd name="T60" fmla="*/ 5 w 217"/>
                <a:gd name="T61" fmla="*/ 210 h 424"/>
                <a:gd name="T62" fmla="*/ 19 w 217"/>
                <a:gd name="T63" fmla="*/ 159 h 424"/>
                <a:gd name="T64" fmla="*/ 19 w 217"/>
                <a:gd name="T65" fmla="*/ 159 h 424"/>
                <a:gd name="T66" fmla="*/ 35 w 217"/>
                <a:gd name="T67" fmla="*/ 126 h 424"/>
                <a:gd name="T68" fmla="*/ 54 w 217"/>
                <a:gd name="T69" fmla="*/ 94 h 424"/>
                <a:gd name="T70" fmla="*/ 75 w 217"/>
                <a:gd name="T71" fmla="*/ 67 h 424"/>
                <a:gd name="T72" fmla="*/ 100 w 217"/>
                <a:gd name="T73" fmla="*/ 45 h 424"/>
                <a:gd name="T74" fmla="*/ 126 w 217"/>
                <a:gd name="T75" fmla="*/ 25 h 424"/>
                <a:gd name="T76" fmla="*/ 153 w 217"/>
                <a:gd name="T77" fmla="*/ 12 h 424"/>
                <a:gd name="T78" fmla="*/ 180 w 217"/>
                <a:gd name="T79" fmla="*/ 4 h 424"/>
                <a:gd name="T80" fmla="*/ 208 w 217"/>
                <a:gd name="T81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424">
                  <a:moveTo>
                    <a:pt x="208" y="0"/>
                  </a:moveTo>
                  <a:lnTo>
                    <a:pt x="208" y="0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198" y="11"/>
                  </a:lnTo>
                  <a:lnTo>
                    <a:pt x="180" y="24"/>
                  </a:lnTo>
                  <a:lnTo>
                    <a:pt x="162" y="39"/>
                  </a:lnTo>
                  <a:lnTo>
                    <a:pt x="145" y="57"/>
                  </a:lnTo>
                  <a:lnTo>
                    <a:pt x="129" y="76"/>
                  </a:lnTo>
                  <a:lnTo>
                    <a:pt x="115" y="98"/>
                  </a:lnTo>
                  <a:lnTo>
                    <a:pt x="102" y="120"/>
                  </a:lnTo>
                  <a:lnTo>
                    <a:pt x="92" y="145"/>
                  </a:lnTo>
                  <a:lnTo>
                    <a:pt x="92" y="145"/>
                  </a:lnTo>
                  <a:lnTo>
                    <a:pt x="84" y="167"/>
                  </a:lnTo>
                  <a:lnTo>
                    <a:pt x="79" y="187"/>
                  </a:lnTo>
                  <a:lnTo>
                    <a:pt x="75" y="209"/>
                  </a:lnTo>
                  <a:lnTo>
                    <a:pt x="73" y="229"/>
                  </a:lnTo>
                  <a:lnTo>
                    <a:pt x="73" y="249"/>
                  </a:lnTo>
                  <a:lnTo>
                    <a:pt x="74" y="269"/>
                  </a:lnTo>
                  <a:lnTo>
                    <a:pt x="77" y="288"/>
                  </a:lnTo>
                  <a:lnTo>
                    <a:pt x="81" y="306"/>
                  </a:lnTo>
                  <a:lnTo>
                    <a:pt x="87" y="322"/>
                  </a:lnTo>
                  <a:lnTo>
                    <a:pt x="93" y="338"/>
                  </a:lnTo>
                  <a:lnTo>
                    <a:pt x="102" y="354"/>
                  </a:lnTo>
                  <a:lnTo>
                    <a:pt x="111" y="366"/>
                  </a:lnTo>
                  <a:lnTo>
                    <a:pt x="123" y="378"/>
                  </a:lnTo>
                  <a:lnTo>
                    <a:pt x="135" y="388"/>
                  </a:lnTo>
                  <a:lnTo>
                    <a:pt x="149" y="397"/>
                  </a:lnTo>
                  <a:lnTo>
                    <a:pt x="164" y="403"/>
                  </a:lnTo>
                  <a:lnTo>
                    <a:pt x="164" y="403"/>
                  </a:lnTo>
                  <a:lnTo>
                    <a:pt x="180" y="408"/>
                  </a:lnTo>
                  <a:lnTo>
                    <a:pt x="194" y="410"/>
                  </a:lnTo>
                  <a:lnTo>
                    <a:pt x="194" y="410"/>
                  </a:lnTo>
                  <a:lnTo>
                    <a:pt x="179" y="416"/>
                  </a:lnTo>
                  <a:lnTo>
                    <a:pt x="163" y="420"/>
                  </a:lnTo>
                  <a:lnTo>
                    <a:pt x="147" y="424"/>
                  </a:lnTo>
                  <a:lnTo>
                    <a:pt x="131" y="424"/>
                  </a:lnTo>
                  <a:lnTo>
                    <a:pt x="131" y="424"/>
                  </a:lnTo>
                  <a:lnTo>
                    <a:pt x="121" y="424"/>
                  </a:lnTo>
                  <a:lnTo>
                    <a:pt x="111" y="423"/>
                  </a:lnTo>
                  <a:lnTo>
                    <a:pt x="101" y="420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81" y="413"/>
                  </a:lnTo>
                  <a:lnTo>
                    <a:pt x="71" y="408"/>
                  </a:lnTo>
                  <a:lnTo>
                    <a:pt x="62" y="402"/>
                  </a:lnTo>
                  <a:lnTo>
                    <a:pt x="53" y="395"/>
                  </a:lnTo>
                  <a:lnTo>
                    <a:pt x="45" y="387"/>
                  </a:lnTo>
                  <a:lnTo>
                    <a:pt x="37" y="378"/>
                  </a:lnTo>
                  <a:lnTo>
                    <a:pt x="31" y="369"/>
                  </a:lnTo>
                  <a:lnTo>
                    <a:pt x="25" y="359"/>
                  </a:lnTo>
                  <a:lnTo>
                    <a:pt x="19" y="348"/>
                  </a:lnTo>
                  <a:lnTo>
                    <a:pt x="14" y="337"/>
                  </a:lnTo>
                  <a:lnTo>
                    <a:pt x="10" y="325"/>
                  </a:lnTo>
                  <a:lnTo>
                    <a:pt x="7" y="312"/>
                  </a:lnTo>
                  <a:lnTo>
                    <a:pt x="4" y="301"/>
                  </a:lnTo>
                  <a:lnTo>
                    <a:pt x="2" y="287"/>
                  </a:lnTo>
                  <a:lnTo>
                    <a:pt x="1" y="274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1" y="236"/>
                  </a:lnTo>
                  <a:lnTo>
                    <a:pt x="5" y="210"/>
                  </a:lnTo>
                  <a:lnTo>
                    <a:pt x="11" y="185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27" y="142"/>
                  </a:lnTo>
                  <a:lnTo>
                    <a:pt x="35" y="126"/>
                  </a:lnTo>
                  <a:lnTo>
                    <a:pt x="44" y="109"/>
                  </a:lnTo>
                  <a:lnTo>
                    <a:pt x="54" y="94"/>
                  </a:lnTo>
                  <a:lnTo>
                    <a:pt x="64" y="80"/>
                  </a:lnTo>
                  <a:lnTo>
                    <a:pt x="75" y="67"/>
                  </a:lnTo>
                  <a:lnTo>
                    <a:pt x="88" y="55"/>
                  </a:lnTo>
                  <a:lnTo>
                    <a:pt x="100" y="45"/>
                  </a:lnTo>
                  <a:lnTo>
                    <a:pt x="112" y="34"/>
                  </a:lnTo>
                  <a:lnTo>
                    <a:pt x="126" y="25"/>
                  </a:lnTo>
                  <a:lnTo>
                    <a:pt x="138" y="18"/>
                  </a:lnTo>
                  <a:lnTo>
                    <a:pt x="153" y="12"/>
                  </a:lnTo>
                  <a:lnTo>
                    <a:pt x="166" y="7"/>
                  </a:lnTo>
                  <a:lnTo>
                    <a:pt x="180" y="4"/>
                  </a:lnTo>
                  <a:lnTo>
                    <a:pt x="194" y="1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449"/>
            <p:cNvSpPr>
              <a:spLocks/>
            </p:cNvSpPr>
            <p:nvPr/>
          </p:nvSpPr>
          <p:spPr bwMode="auto">
            <a:xfrm flipH="1">
              <a:off x="7615583" y="2839694"/>
              <a:ext cx="62568" cy="104246"/>
            </a:xfrm>
            <a:custGeom>
              <a:avLst/>
              <a:gdLst>
                <a:gd name="T0" fmla="*/ 208 w 217"/>
                <a:gd name="T1" fmla="*/ 0 h 424"/>
                <a:gd name="T2" fmla="*/ 217 w 217"/>
                <a:gd name="T3" fmla="*/ 0 h 424"/>
                <a:gd name="T4" fmla="*/ 180 w 217"/>
                <a:gd name="T5" fmla="*/ 24 h 424"/>
                <a:gd name="T6" fmla="*/ 145 w 217"/>
                <a:gd name="T7" fmla="*/ 57 h 424"/>
                <a:gd name="T8" fmla="*/ 115 w 217"/>
                <a:gd name="T9" fmla="*/ 98 h 424"/>
                <a:gd name="T10" fmla="*/ 92 w 217"/>
                <a:gd name="T11" fmla="*/ 145 h 424"/>
                <a:gd name="T12" fmla="*/ 84 w 217"/>
                <a:gd name="T13" fmla="*/ 167 h 424"/>
                <a:gd name="T14" fmla="*/ 75 w 217"/>
                <a:gd name="T15" fmla="*/ 209 h 424"/>
                <a:gd name="T16" fmla="*/ 73 w 217"/>
                <a:gd name="T17" fmla="*/ 249 h 424"/>
                <a:gd name="T18" fmla="*/ 77 w 217"/>
                <a:gd name="T19" fmla="*/ 288 h 424"/>
                <a:gd name="T20" fmla="*/ 87 w 217"/>
                <a:gd name="T21" fmla="*/ 322 h 424"/>
                <a:gd name="T22" fmla="*/ 102 w 217"/>
                <a:gd name="T23" fmla="*/ 354 h 424"/>
                <a:gd name="T24" fmla="*/ 123 w 217"/>
                <a:gd name="T25" fmla="*/ 378 h 424"/>
                <a:gd name="T26" fmla="*/ 149 w 217"/>
                <a:gd name="T27" fmla="*/ 397 h 424"/>
                <a:gd name="T28" fmla="*/ 164 w 217"/>
                <a:gd name="T29" fmla="*/ 403 h 424"/>
                <a:gd name="T30" fmla="*/ 194 w 217"/>
                <a:gd name="T31" fmla="*/ 410 h 424"/>
                <a:gd name="T32" fmla="*/ 179 w 217"/>
                <a:gd name="T33" fmla="*/ 416 h 424"/>
                <a:gd name="T34" fmla="*/ 147 w 217"/>
                <a:gd name="T35" fmla="*/ 424 h 424"/>
                <a:gd name="T36" fmla="*/ 131 w 217"/>
                <a:gd name="T37" fmla="*/ 424 h 424"/>
                <a:gd name="T38" fmla="*/ 111 w 217"/>
                <a:gd name="T39" fmla="*/ 423 h 424"/>
                <a:gd name="T40" fmla="*/ 92 w 217"/>
                <a:gd name="T41" fmla="*/ 417 h 424"/>
                <a:gd name="T42" fmla="*/ 81 w 217"/>
                <a:gd name="T43" fmla="*/ 413 h 424"/>
                <a:gd name="T44" fmla="*/ 62 w 217"/>
                <a:gd name="T45" fmla="*/ 402 h 424"/>
                <a:gd name="T46" fmla="*/ 45 w 217"/>
                <a:gd name="T47" fmla="*/ 387 h 424"/>
                <a:gd name="T48" fmla="*/ 31 w 217"/>
                <a:gd name="T49" fmla="*/ 369 h 424"/>
                <a:gd name="T50" fmla="*/ 19 w 217"/>
                <a:gd name="T51" fmla="*/ 348 h 424"/>
                <a:gd name="T52" fmla="*/ 10 w 217"/>
                <a:gd name="T53" fmla="*/ 325 h 424"/>
                <a:gd name="T54" fmla="*/ 4 w 217"/>
                <a:gd name="T55" fmla="*/ 301 h 424"/>
                <a:gd name="T56" fmla="*/ 1 w 217"/>
                <a:gd name="T57" fmla="*/ 274 h 424"/>
                <a:gd name="T58" fmla="*/ 0 w 217"/>
                <a:gd name="T59" fmla="*/ 260 h 424"/>
                <a:gd name="T60" fmla="*/ 5 w 217"/>
                <a:gd name="T61" fmla="*/ 210 h 424"/>
                <a:gd name="T62" fmla="*/ 19 w 217"/>
                <a:gd name="T63" fmla="*/ 159 h 424"/>
                <a:gd name="T64" fmla="*/ 19 w 217"/>
                <a:gd name="T65" fmla="*/ 159 h 424"/>
                <a:gd name="T66" fmla="*/ 35 w 217"/>
                <a:gd name="T67" fmla="*/ 126 h 424"/>
                <a:gd name="T68" fmla="*/ 54 w 217"/>
                <a:gd name="T69" fmla="*/ 94 h 424"/>
                <a:gd name="T70" fmla="*/ 75 w 217"/>
                <a:gd name="T71" fmla="*/ 67 h 424"/>
                <a:gd name="T72" fmla="*/ 100 w 217"/>
                <a:gd name="T73" fmla="*/ 45 h 424"/>
                <a:gd name="T74" fmla="*/ 126 w 217"/>
                <a:gd name="T75" fmla="*/ 25 h 424"/>
                <a:gd name="T76" fmla="*/ 153 w 217"/>
                <a:gd name="T77" fmla="*/ 12 h 424"/>
                <a:gd name="T78" fmla="*/ 180 w 217"/>
                <a:gd name="T79" fmla="*/ 4 h 424"/>
                <a:gd name="T80" fmla="*/ 208 w 217"/>
                <a:gd name="T81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424">
                  <a:moveTo>
                    <a:pt x="208" y="0"/>
                  </a:moveTo>
                  <a:lnTo>
                    <a:pt x="208" y="0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198" y="11"/>
                  </a:lnTo>
                  <a:lnTo>
                    <a:pt x="180" y="24"/>
                  </a:lnTo>
                  <a:lnTo>
                    <a:pt x="162" y="39"/>
                  </a:lnTo>
                  <a:lnTo>
                    <a:pt x="145" y="57"/>
                  </a:lnTo>
                  <a:lnTo>
                    <a:pt x="129" y="76"/>
                  </a:lnTo>
                  <a:lnTo>
                    <a:pt x="115" y="98"/>
                  </a:lnTo>
                  <a:lnTo>
                    <a:pt x="102" y="120"/>
                  </a:lnTo>
                  <a:lnTo>
                    <a:pt x="92" y="145"/>
                  </a:lnTo>
                  <a:lnTo>
                    <a:pt x="92" y="145"/>
                  </a:lnTo>
                  <a:lnTo>
                    <a:pt x="84" y="167"/>
                  </a:lnTo>
                  <a:lnTo>
                    <a:pt x="79" y="187"/>
                  </a:lnTo>
                  <a:lnTo>
                    <a:pt x="75" y="209"/>
                  </a:lnTo>
                  <a:lnTo>
                    <a:pt x="73" y="229"/>
                  </a:lnTo>
                  <a:lnTo>
                    <a:pt x="73" y="249"/>
                  </a:lnTo>
                  <a:lnTo>
                    <a:pt x="74" y="269"/>
                  </a:lnTo>
                  <a:lnTo>
                    <a:pt x="77" y="288"/>
                  </a:lnTo>
                  <a:lnTo>
                    <a:pt x="81" y="306"/>
                  </a:lnTo>
                  <a:lnTo>
                    <a:pt x="87" y="322"/>
                  </a:lnTo>
                  <a:lnTo>
                    <a:pt x="93" y="338"/>
                  </a:lnTo>
                  <a:lnTo>
                    <a:pt x="102" y="354"/>
                  </a:lnTo>
                  <a:lnTo>
                    <a:pt x="111" y="366"/>
                  </a:lnTo>
                  <a:lnTo>
                    <a:pt x="123" y="378"/>
                  </a:lnTo>
                  <a:lnTo>
                    <a:pt x="135" y="388"/>
                  </a:lnTo>
                  <a:lnTo>
                    <a:pt x="149" y="397"/>
                  </a:lnTo>
                  <a:lnTo>
                    <a:pt x="164" y="403"/>
                  </a:lnTo>
                  <a:lnTo>
                    <a:pt x="164" y="403"/>
                  </a:lnTo>
                  <a:lnTo>
                    <a:pt x="180" y="408"/>
                  </a:lnTo>
                  <a:lnTo>
                    <a:pt x="194" y="410"/>
                  </a:lnTo>
                  <a:lnTo>
                    <a:pt x="194" y="410"/>
                  </a:lnTo>
                  <a:lnTo>
                    <a:pt x="179" y="416"/>
                  </a:lnTo>
                  <a:lnTo>
                    <a:pt x="163" y="420"/>
                  </a:lnTo>
                  <a:lnTo>
                    <a:pt x="147" y="424"/>
                  </a:lnTo>
                  <a:lnTo>
                    <a:pt x="131" y="424"/>
                  </a:lnTo>
                  <a:lnTo>
                    <a:pt x="131" y="424"/>
                  </a:lnTo>
                  <a:lnTo>
                    <a:pt x="121" y="424"/>
                  </a:lnTo>
                  <a:lnTo>
                    <a:pt x="111" y="423"/>
                  </a:lnTo>
                  <a:lnTo>
                    <a:pt x="101" y="420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81" y="413"/>
                  </a:lnTo>
                  <a:lnTo>
                    <a:pt x="71" y="408"/>
                  </a:lnTo>
                  <a:lnTo>
                    <a:pt x="62" y="402"/>
                  </a:lnTo>
                  <a:lnTo>
                    <a:pt x="53" y="395"/>
                  </a:lnTo>
                  <a:lnTo>
                    <a:pt x="45" y="387"/>
                  </a:lnTo>
                  <a:lnTo>
                    <a:pt x="37" y="378"/>
                  </a:lnTo>
                  <a:lnTo>
                    <a:pt x="31" y="369"/>
                  </a:lnTo>
                  <a:lnTo>
                    <a:pt x="25" y="359"/>
                  </a:lnTo>
                  <a:lnTo>
                    <a:pt x="19" y="348"/>
                  </a:lnTo>
                  <a:lnTo>
                    <a:pt x="14" y="337"/>
                  </a:lnTo>
                  <a:lnTo>
                    <a:pt x="10" y="325"/>
                  </a:lnTo>
                  <a:lnTo>
                    <a:pt x="7" y="312"/>
                  </a:lnTo>
                  <a:lnTo>
                    <a:pt x="4" y="301"/>
                  </a:lnTo>
                  <a:lnTo>
                    <a:pt x="2" y="287"/>
                  </a:lnTo>
                  <a:lnTo>
                    <a:pt x="1" y="274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1" y="236"/>
                  </a:lnTo>
                  <a:lnTo>
                    <a:pt x="5" y="210"/>
                  </a:lnTo>
                  <a:lnTo>
                    <a:pt x="11" y="185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27" y="142"/>
                  </a:lnTo>
                  <a:lnTo>
                    <a:pt x="35" y="126"/>
                  </a:lnTo>
                  <a:lnTo>
                    <a:pt x="44" y="109"/>
                  </a:lnTo>
                  <a:lnTo>
                    <a:pt x="54" y="94"/>
                  </a:lnTo>
                  <a:lnTo>
                    <a:pt x="64" y="80"/>
                  </a:lnTo>
                  <a:lnTo>
                    <a:pt x="75" y="67"/>
                  </a:lnTo>
                  <a:lnTo>
                    <a:pt x="88" y="55"/>
                  </a:lnTo>
                  <a:lnTo>
                    <a:pt x="100" y="45"/>
                  </a:lnTo>
                  <a:lnTo>
                    <a:pt x="112" y="34"/>
                  </a:lnTo>
                  <a:lnTo>
                    <a:pt x="126" y="25"/>
                  </a:lnTo>
                  <a:lnTo>
                    <a:pt x="138" y="18"/>
                  </a:lnTo>
                  <a:lnTo>
                    <a:pt x="153" y="12"/>
                  </a:lnTo>
                  <a:lnTo>
                    <a:pt x="166" y="7"/>
                  </a:lnTo>
                  <a:lnTo>
                    <a:pt x="180" y="4"/>
                  </a:lnTo>
                  <a:lnTo>
                    <a:pt x="194" y="1"/>
                  </a:lnTo>
                  <a:lnTo>
                    <a:pt x="2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450"/>
            <p:cNvSpPr>
              <a:spLocks/>
            </p:cNvSpPr>
            <p:nvPr/>
          </p:nvSpPr>
          <p:spPr bwMode="auto">
            <a:xfrm flipH="1">
              <a:off x="7603417" y="2841431"/>
              <a:ext cx="53878" cy="100771"/>
            </a:xfrm>
            <a:custGeom>
              <a:avLst/>
              <a:gdLst>
                <a:gd name="T0" fmla="*/ 174 w 183"/>
                <a:gd name="T1" fmla="*/ 2 h 412"/>
                <a:gd name="T2" fmla="*/ 174 w 183"/>
                <a:gd name="T3" fmla="*/ 3 h 412"/>
                <a:gd name="T4" fmla="*/ 174 w 183"/>
                <a:gd name="T5" fmla="*/ 3 h 412"/>
                <a:gd name="T6" fmla="*/ 179 w 183"/>
                <a:gd name="T7" fmla="*/ 21 h 412"/>
                <a:gd name="T8" fmla="*/ 182 w 183"/>
                <a:gd name="T9" fmla="*/ 44 h 412"/>
                <a:gd name="T10" fmla="*/ 183 w 183"/>
                <a:gd name="T11" fmla="*/ 56 h 412"/>
                <a:gd name="T12" fmla="*/ 183 w 183"/>
                <a:gd name="T13" fmla="*/ 70 h 412"/>
                <a:gd name="T14" fmla="*/ 182 w 183"/>
                <a:gd name="T15" fmla="*/ 84 h 412"/>
                <a:gd name="T16" fmla="*/ 180 w 183"/>
                <a:gd name="T17" fmla="*/ 98 h 412"/>
                <a:gd name="T18" fmla="*/ 178 w 183"/>
                <a:gd name="T19" fmla="*/ 114 h 412"/>
                <a:gd name="T20" fmla="*/ 173 w 183"/>
                <a:gd name="T21" fmla="*/ 130 h 412"/>
                <a:gd name="T22" fmla="*/ 167 w 183"/>
                <a:gd name="T23" fmla="*/ 148 h 412"/>
                <a:gd name="T24" fmla="*/ 161 w 183"/>
                <a:gd name="T25" fmla="*/ 165 h 412"/>
                <a:gd name="T26" fmla="*/ 152 w 183"/>
                <a:gd name="T27" fmla="*/ 183 h 412"/>
                <a:gd name="T28" fmla="*/ 142 w 183"/>
                <a:gd name="T29" fmla="*/ 203 h 412"/>
                <a:gd name="T30" fmla="*/ 129 w 183"/>
                <a:gd name="T31" fmla="*/ 222 h 412"/>
                <a:gd name="T32" fmla="*/ 115 w 183"/>
                <a:gd name="T33" fmla="*/ 242 h 412"/>
                <a:gd name="T34" fmla="*/ 115 w 183"/>
                <a:gd name="T35" fmla="*/ 242 h 412"/>
                <a:gd name="T36" fmla="*/ 93 w 183"/>
                <a:gd name="T37" fmla="*/ 271 h 412"/>
                <a:gd name="T38" fmla="*/ 75 w 183"/>
                <a:gd name="T39" fmla="*/ 297 h 412"/>
                <a:gd name="T40" fmla="*/ 61 w 183"/>
                <a:gd name="T41" fmla="*/ 320 h 412"/>
                <a:gd name="T42" fmla="*/ 47 w 183"/>
                <a:gd name="T43" fmla="*/ 342 h 412"/>
                <a:gd name="T44" fmla="*/ 37 w 183"/>
                <a:gd name="T45" fmla="*/ 363 h 412"/>
                <a:gd name="T46" fmla="*/ 29 w 183"/>
                <a:gd name="T47" fmla="*/ 380 h 412"/>
                <a:gd name="T48" fmla="*/ 23 w 183"/>
                <a:gd name="T49" fmla="*/ 397 h 412"/>
                <a:gd name="T50" fmla="*/ 18 w 183"/>
                <a:gd name="T51" fmla="*/ 412 h 412"/>
                <a:gd name="T52" fmla="*/ 18 w 183"/>
                <a:gd name="T53" fmla="*/ 412 h 412"/>
                <a:gd name="T54" fmla="*/ 18 w 183"/>
                <a:gd name="T55" fmla="*/ 412 h 412"/>
                <a:gd name="T56" fmla="*/ 8 w 183"/>
                <a:gd name="T57" fmla="*/ 409 h 412"/>
                <a:gd name="T58" fmla="*/ 0 w 183"/>
                <a:gd name="T59" fmla="*/ 405 h 412"/>
                <a:gd name="T60" fmla="*/ 0 w 183"/>
                <a:gd name="T61" fmla="*/ 405 h 412"/>
                <a:gd name="T62" fmla="*/ 1 w 183"/>
                <a:gd name="T63" fmla="*/ 388 h 412"/>
                <a:gd name="T64" fmla="*/ 5 w 183"/>
                <a:gd name="T65" fmla="*/ 372 h 412"/>
                <a:gd name="T66" fmla="*/ 9 w 183"/>
                <a:gd name="T67" fmla="*/ 355 h 412"/>
                <a:gd name="T68" fmla="*/ 17 w 183"/>
                <a:gd name="T69" fmla="*/ 336 h 412"/>
                <a:gd name="T70" fmla="*/ 27 w 183"/>
                <a:gd name="T71" fmla="*/ 315 h 412"/>
                <a:gd name="T72" fmla="*/ 41 w 183"/>
                <a:gd name="T73" fmla="*/ 292 h 412"/>
                <a:gd name="T74" fmla="*/ 56 w 183"/>
                <a:gd name="T75" fmla="*/ 266 h 412"/>
                <a:gd name="T76" fmla="*/ 75 w 183"/>
                <a:gd name="T77" fmla="*/ 239 h 412"/>
                <a:gd name="T78" fmla="*/ 75 w 183"/>
                <a:gd name="T79" fmla="*/ 239 h 412"/>
                <a:gd name="T80" fmla="*/ 90 w 183"/>
                <a:gd name="T81" fmla="*/ 219 h 412"/>
                <a:gd name="T82" fmla="*/ 103 w 183"/>
                <a:gd name="T83" fmla="*/ 200 h 412"/>
                <a:gd name="T84" fmla="*/ 115 w 183"/>
                <a:gd name="T85" fmla="*/ 180 h 412"/>
                <a:gd name="T86" fmla="*/ 125 w 183"/>
                <a:gd name="T87" fmla="*/ 162 h 412"/>
                <a:gd name="T88" fmla="*/ 134 w 183"/>
                <a:gd name="T89" fmla="*/ 144 h 412"/>
                <a:gd name="T90" fmla="*/ 141 w 183"/>
                <a:gd name="T91" fmla="*/ 127 h 412"/>
                <a:gd name="T92" fmla="*/ 147 w 183"/>
                <a:gd name="T93" fmla="*/ 111 h 412"/>
                <a:gd name="T94" fmla="*/ 152 w 183"/>
                <a:gd name="T95" fmla="*/ 95 h 412"/>
                <a:gd name="T96" fmla="*/ 156 w 183"/>
                <a:gd name="T97" fmla="*/ 80 h 412"/>
                <a:gd name="T98" fmla="*/ 160 w 183"/>
                <a:gd name="T99" fmla="*/ 66 h 412"/>
                <a:gd name="T100" fmla="*/ 164 w 183"/>
                <a:gd name="T101" fmla="*/ 40 h 412"/>
                <a:gd name="T102" fmla="*/ 165 w 183"/>
                <a:gd name="T103" fmla="*/ 18 h 412"/>
                <a:gd name="T104" fmla="*/ 165 w 183"/>
                <a:gd name="T105" fmla="*/ 0 h 412"/>
                <a:gd name="T106" fmla="*/ 165 w 183"/>
                <a:gd name="T107" fmla="*/ 0 h 412"/>
                <a:gd name="T108" fmla="*/ 174 w 183"/>
                <a:gd name="T109" fmla="*/ 2 h 412"/>
                <a:gd name="T110" fmla="*/ 174 w 183"/>
                <a:gd name="T111" fmla="*/ 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3" h="412">
                  <a:moveTo>
                    <a:pt x="174" y="2"/>
                  </a:moveTo>
                  <a:lnTo>
                    <a:pt x="174" y="3"/>
                  </a:lnTo>
                  <a:lnTo>
                    <a:pt x="174" y="3"/>
                  </a:lnTo>
                  <a:lnTo>
                    <a:pt x="179" y="21"/>
                  </a:lnTo>
                  <a:lnTo>
                    <a:pt x="182" y="44"/>
                  </a:lnTo>
                  <a:lnTo>
                    <a:pt x="183" y="56"/>
                  </a:lnTo>
                  <a:lnTo>
                    <a:pt x="183" y="70"/>
                  </a:lnTo>
                  <a:lnTo>
                    <a:pt x="182" y="84"/>
                  </a:lnTo>
                  <a:lnTo>
                    <a:pt x="180" y="98"/>
                  </a:lnTo>
                  <a:lnTo>
                    <a:pt x="178" y="114"/>
                  </a:lnTo>
                  <a:lnTo>
                    <a:pt x="173" y="130"/>
                  </a:lnTo>
                  <a:lnTo>
                    <a:pt x="167" y="148"/>
                  </a:lnTo>
                  <a:lnTo>
                    <a:pt x="161" y="165"/>
                  </a:lnTo>
                  <a:lnTo>
                    <a:pt x="152" y="183"/>
                  </a:lnTo>
                  <a:lnTo>
                    <a:pt x="142" y="203"/>
                  </a:lnTo>
                  <a:lnTo>
                    <a:pt x="129" y="222"/>
                  </a:lnTo>
                  <a:lnTo>
                    <a:pt x="115" y="242"/>
                  </a:lnTo>
                  <a:lnTo>
                    <a:pt x="115" y="242"/>
                  </a:lnTo>
                  <a:lnTo>
                    <a:pt x="93" y="271"/>
                  </a:lnTo>
                  <a:lnTo>
                    <a:pt x="75" y="297"/>
                  </a:lnTo>
                  <a:lnTo>
                    <a:pt x="61" y="320"/>
                  </a:lnTo>
                  <a:lnTo>
                    <a:pt x="47" y="342"/>
                  </a:lnTo>
                  <a:lnTo>
                    <a:pt x="37" y="363"/>
                  </a:lnTo>
                  <a:lnTo>
                    <a:pt x="29" y="380"/>
                  </a:lnTo>
                  <a:lnTo>
                    <a:pt x="23" y="397"/>
                  </a:lnTo>
                  <a:lnTo>
                    <a:pt x="18" y="412"/>
                  </a:lnTo>
                  <a:lnTo>
                    <a:pt x="18" y="412"/>
                  </a:lnTo>
                  <a:lnTo>
                    <a:pt x="18" y="412"/>
                  </a:lnTo>
                  <a:lnTo>
                    <a:pt x="8" y="409"/>
                  </a:lnTo>
                  <a:lnTo>
                    <a:pt x="0" y="405"/>
                  </a:lnTo>
                  <a:lnTo>
                    <a:pt x="0" y="405"/>
                  </a:lnTo>
                  <a:lnTo>
                    <a:pt x="1" y="388"/>
                  </a:lnTo>
                  <a:lnTo>
                    <a:pt x="5" y="372"/>
                  </a:lnTo>
                  <a:lnTo>
                    <a:pt x="9" y="355"/>
                  </a:lnTo>
                  <a:lnTo>
                    <a:pt x="17" y="336"/>
                  </a:lnTo>
                  <a:lnTo>
                    <a:pt x="27" y="315"/>
                  </a:lnTo>
                  <a:lnTo>
                    <a:pt x="41" y="292"/>
                  </a:lnTo>
                  <a:lnTo>
                    <a:pt x="56" y="266"/>
                  </a:lnTo>
                  <a:lnTo>
                    <a:pt x="75" y="239"/>
                  </a:lnTo>
                  <a:lnTo>
                    <a:pt x="75" y="239"/>
                  </a:lnTo>
                  <a:lnTo>
                    <a:pt x="90" y="219"/>
                  </a:lnTo>
                  <a:lnTo>
                    <a:pt x="103" y="200"/>
                  </a:lnTo>
                  <a:lnTo>
                    <a:pt x="115" y="180"/>
                  </a:lnTo>
                  <a:lnTo>
                    <a:pt x="125" y="162"/>
                  </a:lnTo>
                  <a:lnTo>
                    <a:pt x="134" y="144"/>
                  </a:lnTo>
                  <a:lnTo>
                    <a:pt x="141" y="127"/>
                  </a:lnTo>
                  <a:lnTo>
                    <a:pt x="147" y="111"/>
                  </a:lnTo>
                  <a:lnTo>
                    <a:pt x="152" y="95"/>
                  </a:lnTo>
                  <a:lnTo>
                    <a:pt x="156" y="80"/>
                  </a:lnTo>
                  <a:lnTo>
                    <a:pt x="160" y="66"/>
                  </a:lnTo>
                  <a:lnTo>
                    <a:pt x="164" y="40"/>
                  </a:lnTo>
                  <a:lnTo>
                    <a:pt x="165" y="18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74" y="2"/>
                  </a:lnTo>
                  <a:lnTo>
                    <a:pt x="174" y="2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451"/>
            <p:cNvSpPr>
              <a:spLocks/>
            </p:cNvSpPr>
            <p:nvPr/>
          </p:nvSpPr>
          <p:spPr bwMode="auto">
            <a:xfrm flipH="1">
              <a:off x="7778955" y="2818844"/>
              <a:ext cx="111232" cy="95559"/>
            </a:xfrm>
            <a:custGeom>
              <a:avLst/>
              <a:gdLst>
                <a:gd name="T0" fmla="*/ 312 w 386"/>
                <a:gd name="T1" fmla="*/ 89 h 385"/>
                <a:gd name="T2" fmla="*/ 278 w 386"/>
                <a:gd name="T3" fmla="*/ 59 h 385"/>
                <a:gd name="T4" fmla="*/ 242 w 386"/>
                <a:gd name="T5" fmla="*/ 35 h 385"/>
                <a:gd name="T6" fmla="*/ 206 w 386"/>
                <a:gd name="T7" fmla="*/ 16 h 385"/>
                <a:gd name="T8" fmla="*/ 169 w 386"/>
                <a:gd name="T9" fmla="*/ 5 h 385"/>
                <a:gd name="T10" fmla="*/ 132 w 386"/>
                <a:gd name="T11" fmla="*/ 0 h 385"/>
                <a:gd name="T12" fmla="*/ 99 w 386"/>
                <a:gd name="T13" fmla="*/ 3 h 385"/>
                <a:gd name="T14" fmla="*/ 67 w 386"/>
                <a:gd name="T15" fmla="*/ 13 h 385"/>
                <a:gd name="T16" fmla="*/ 40 w 386"/>
                <a:gd name="T17" fmla="*/ 30 h 385"/>
                <a:gd name="T18" fmla="*/ 29 w 386"/>
                <a:gd name="T19" fmla="*/ 42 h 385"/>
                <a:gd name="T20" fmla="*/ 12 w 386"/>
                <a:gd name="T21" fmla="*/ 69 h 385"/>
                <a:gd name="T22" fmla="*/ 2 w 386"/>
                <a:gd name="T23" fmla="*/ 100 h 385"/>
                <a:gd name="T24" fmla="*/ 0 w 386"/>
                <a:gd name="T25" fmla="*/ 134 h 385"/>
                <a:gd name="T26" fmla="*/ 4 w 386"/>
                <a:gd name="T27" fmla="*/ 170 h 385"/>
                <a:gd name="T28" fmla="*/ 16 w 386"/>
                <a:gd name="T29" fmla="*/ 207 h 385"/>
                <a:gd name="T30" fmla="*/ 34 w 386"/>
                <a:gd name="T31" fmla="*/ 243 h 385"/>
                <a:gd name="T32" fmla="*/ 59 w 386"/>
                <a:gd name="T33" fmla="*/ 279 h 385"/>
                <a:gd name="T34" fmla="*/ 74 w 386"/>
                <a:gd name="T35" fmla="*/ 296 h 385"/>
                <a:gd name="T36" fmla="*/ 108 w 386"/>
                <a:gd name="T37" fmla="*/ 326 h 385"/>
                <a:gd name="T38" fmla="*/ 142 w 386"/>
                <a:gd name="T39" fmla="*/ 351 h 385"/>
                <a:gd name="T40" fmla="*/ 179 w 386"/>
                <a:gd name="T41" fmla="*/ 368 h 385"/>
                <a:gd name="T42" fmla="*/ 216 w 386"/>
                <a:gd name="T43" fmla="*/ 380 h 385"/>
                <a:gd name="T44" fmla="*/ 252 w 386"/>
                <a:gd name="T45" fmla="*/ 385 h 385"/>
                <a:gd name="T46" fmla="*/ 287 w 386"/>
                <a:gd name="T47" fmla="*/ 383 h 385"/>
                <a:gd name="T48" fmla="*/ 319 w 386"/>
                <a:gd name="T49" fmla="*/ 372 h 385"/>
                <a:gd name="T50" fmla="*/ 345 w 386"/>
                <a:gd name="T51" fmla="*/ 354 h 385"/>
                <a:gd name="T52" fmla="*/ 357 w 386"/>
                <a:gd name="T53" fmla="*/ 343 h 385"/>
                <a:gd name="T54" fmla="*/ 374 w 386"/>
                <a:gd name="T55" fmla="*/ 317 h 385"/>
                <a:gd name="T56" fmla="*/ 384 w 386"/>
                <a:gd name="T57" fmla="*/ 285 h 385"/>
                <a:gd name="T58" fmla="*/ 386 w 386"/>
                <a:gd name="T59" fmla="*/ 252 h 385"/>
                <a:gd name="T60" fmla="*/ 381 w 386"/>
                <a:gd name="T61" fmla="*/ 216 h 385"/>
                <a:gd name="T62" fmla="*/ 370 w 386"/>
                <a:gd name="T63" fmla="*/ 178 h 385"/>
                <a:gd name="T64" fmla="*/ 351 w 386"/>
                <a:gd name="T65" fmla="*/ 142 h 385"/>
                <a:gd name="T66" fmla="*/ 326 w 386"/>
                <a:gd name="T67" fmla="*/ 10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6" h="385">
                  <a:moveTo>
                    <a:pt x="312" y="89"/>
                  </a:moveTo>
                  <a:lnTo>
                    <a:pt x="312" y="89"/>
                  </a:lnTo>
                  <a:lnTo>
                    <a:pt x="295" y="74"/>
                  </a:lnTo>
                  <a:lnTo>
                    <a:pt x="278" y="59"/>
                  </a:lnTo>
                  <a:lnTo>
                    <a:pt x="260" y="46"/>
                  </a:lnTo>
                  <a:lnTo>
                    <a:pt x="242" y="35"/>
                  </a:lnTo>
                  <a:lnTo>
                    <a:pt x="224" y="24"/>
                  </a:lnTo>
                  <a:lnTo>
                    <a:pt x="206" y="16"/>
                  </a:lnTo>
                  <a:lnTo>
                    <a:pt x="187" y="10"/>
                  </a:lnTo>
                  <a:lnTo>
                    <a:pt x="169" y="5"/>
                  </a:lnTo>
                  <a:lnTo>
                    <a:pt x="150" y="2"/>
                  </a:lnTo>
                  <a:lnTo>
                    <a:pt x="132" y="0"/>
                  </a:lnTo>
                  <a:lnTo>
                    <a:pt x="115" y="1"/>
                  </a:lnTo>
                  <a:lnTo>
                    <a:pt x="99" y="3"/>
                  </a:lnTo>
                  <a:lnTo>
                    <a:pt x="83" y="8"/>
                  </a:lnTo>
                  <a:lnTo>
                    <a:pt x="67" y="13"/>
                  </a:lnTo>
                  <a:lnTo>
                    <a:pt x="54" y="21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29" y="42"/>
                  </a:lnTo>
                  <a:lnTo>
                    <a:pt x="20" y="55"/>
                  </a:lnTo>
                  <a:lnTo>
                    <a:pt x="12" y="69"/>
                  </a:lnTo>
                  <a:lnTo>
                    <a:pt x="7" y="83"/>
                  </a:lnTo>
                  <a:lnTo>
                    <a:pt x="2" y="100"/>
                  </a:lnTo>
                  <a:lnTo>
                    <a:pt x="0" y="117"/>
                  </a:lnTo>
                  <a:lnTo>
                    <a:pt x="0" y="134"/>
                  </a:lnTo>
                  <a:lnTo>
                    <a:pt x="1" y="151"/>
                  </a:lnTo>
                  <a:lnTo>
                    <a:pt x="4" y="170"/>
                  </a:lnTo>
                  <a:lnTo>
                    <a:pt x="9" y="188"/>
                  </a:lnTo>
                  <a:lnTo>
                    <a:pt x="16" y="207"/>
                  </a:lnTo>
                  <a:lnTo>
                    <a:pt x="25" y="225"/>
                  </a:lnTo>
                  <a:lnTo>
                    <a:pt x="34" y="243"/>
                  </a:lnTo>
                  <a:lnTo>
                    <a:pt x="46" y="262"/>
                  </a:lnTo>
                  <a:lnTo>
                    <a:pt x="59" y="279"/>
                  </a:lnTo>
                  <a:lnTo>
                    <a:pt x="74" y="296"/>
                  </a:lnTo>
                  <a:lnTo>
                    <a:pt x="74" y="296"/>
                  </a:lnTo>
                  <a:lnTo>
                    <a:pt x="90" y="312"/>
                  </a:lnTo>
                  <a:lnTo>
                    <a:pt x="108" y="326"/>
                  </a:lnTo>
                  <a:lnTo>
                    <a:pt x="124" y="339"/>
                  </a:lnTo>
                  <a:lnTo>
                    <a:pt x="142" y="351"/>
                  </a:lnTo>
                  <a:lnTo>
                    <a:pt x="161" y="361"/>
                  </a:lnTo>
                  <a:lnTo>
                    <a:pt x="179" y="368"/>
                  </a:lnTo>
                  <a:lnTo>
                    <a:pt x="199" y="375"/>
                  </a:lnTo>
                  <a:lnTo>
                    <a:pt x="216" y="380"/>
                  </a:lnTo>
                  <a:lnTo>
                    <a:pt x="234" y="384"/>
                  </a:lnTo>
                  <a:lnTo>
                    <a:pt x="252" y="385"/>
                  </a:lnTo>
                  <a:lnTo>
                    <a:pt x="270" y="385"/>
                  </a:lnTo>
                  <a:lnTo>
                    <a:pt x="287" y="383"/>
                  </a:lnTo>
                  <a:lnTo>
                    <a:pt x="303" y="378"/>
                  </a:lnTo>
                  <a:lnTo>
                    <a:pt x="319" y="372"/>
                  </a:lnTo>
                  <a:lnTo>
                    <a:pt x="332" y="364"/>
                  </a:lnTo>
                  <a:lnTo>
                    <a:pt x="345" y="354"/>
                  </a:lnTo>
                  <a:lnTo>
                    <a:pt x="345" y="354"/>
                  </a:lnTo>
                  <a:lnTo>
                    <a:pt x="357" y="343"/>
                  </a:lnTo>
                  <a:lnTo>
                    <a:pt x="366" y="331"/>
                  </a:lnTo>
                  <a:lnTo>
                    <a:pt x="374" y="317"/>
                  </a:lnTo>
                  <a:lnTo>
                    <a:pt x="379" y="302"/>
                  </a:lnTo>
                  <a:lnTo>
                    <a:pt x="384" y="285"/>
                  </a:lnTo>
                  <a:lnTo>
                    <a:pt x="386" y="269"/>
                  </a:lnTo>
                  <a:lnTo>
                    <a:pt x="386" y="252"/>
                  </a:lnTo>
                  <a:lnTo>
                    <a:pt x="385" y="234"/>
                  </a:lnTo>
                  <a:lnTo>
                    <a:pt x="381" y="216"/>
                  </a:lnTo>
                  <a:lnTo>
                    <a:pt x="376" y="197"/>
                  </a:lnTo>
                  <a:lnTo>
                    <a:pt x="370" y="178"/>
                  </a:lnTo>
                  <a:lnTo>
                    <a:pt x="361" y="160"/>
                  </a:lnTo>
                  <a:lnTo>
                    <a:pt x="351" y="142"/>
                  </a:lnTo>
                  <a:lnTo>
                    <a:pt x="340" y="124"/>
                  </a:lnTo>
                  <a:lnTo>
                    <a:pt x="326" y="106"/>
                  </a:lnTo>
                  <a:lnTo>
                    <a:pt x="312" y="89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452"/>
            <p:cNvSpPr>
              <a:spLocks/>
            </p:cNvSpPr>
            <p:nvPr/>
          </p:nvSpPr>
          <p:spPr bwMode="auto">
            <a:xfrm flipH="1">
              <a:off x="7778955" y="2818844"/>
              <a:ext cx="111232" cy="95559"/>
            </a:xfrm>
            <a:custGeom>
              <a:avLst/>
              <a:gdLst>
                <a:gd name="T0" fmla="*/ 312 w 386"/>
                <a:gd name="T1" fmla="*/ 89 h 385"/>
                <a:gd name="T2" fmla="*/ 278 w 386"/>
                <a:gd name="T3" fmla="*/ 59 h 385"/>
                <a:gd name="T4" fmla="*/ 242 w 386"/>
                <a:gd name="T5" fmla="*/ 35 h 385"/>
                <a:gd name="T6" fmla="*/ 206 w 386"/>
                <a:gd name="T7" fmla="*/ 16 h 385"/>
                <a:gd name="T8" fmla="*/ 169 w 386"/>
                <a:gd name="T9" fmla="*/ 5 h 385"/>
                <a:gd name="T10" fmla="*/ 132 w 386"/>
                <a:gd name="T11" fmla="*/ 0 h 385"/>
                <a:gd name="T12" fmla="*/ 99 w 386"/>
                <a:gd name="T13" fmla="*/ 3 h 385"/>
                <a:gd name="T14" fmla="*/ 67 w 386"/>
                <a:gd name="T15" fmla="*/ 13 h 385"/>
                <a:gd name="T16" fmla="*/ 40 w 386"/>
                <a:gd name="T17" fmla="*/ 30 h 385"/>
                <a:gd name="T18" fmla="*/ 29 w 386"/>
                <a:gd name="T19" fmla="*/ 42 h 385"/>
                <a:gd name="T20" fmla="*/ 12 w 386"/>
                <a:gd name="T21" fmla="*/ 69 h 385"/>
                <a:gd name="T22" fmla="*/ 2 w 386"/>
                <a:gd name="T23" fmla="*/ 100 h 385"/>
                <a:gd name="T24" fmla="*/ 0 w 386"/>
                <a:gd name="T25" fmla="*/ 134 h 385"/>
                <a:gd name="T26" fmla="*/ 4 w 386"/>
                <a:gd name="T27" fmla="*/ 170 h 385"/>
                <a:gd name="T28" fmla="*/ 16 w 386"/>
                <a:gd name="T29" fmla="*/ 207 h 385"/>
                <a:gd name="T30" fmla="*/ 34 w 386"/>
                <a:gd name="T31" fmla="*/ 243 h 385"/>
                <a:gd name="T32" fmla="*/ 59 w 386"/>
                <a:gd name="T33" fmla="*/ 279 h 385"/>
                <a:gd name="T34" fmla="*/ 74 w 386"/>
                <a:gd name="T35" fmla="*/ 296 h 385"/>
                <a:gd name="T36" fmla="*/ 108 w 386"/>
                <a:gd name="T37" fmla="*/ 326 h 385"/>
                <a:gd name="T38" fmla="*/ 142 w 386"/>
                <a:gd name="T39" fmla="*/ 351 h 385"/>
                <a:gd name="T40" fmla="*/ 179 w 386"/>
                <a:gd name="T41" fmla="*/ 368 h 385"/>
                <a:gd name="T42" fmla="*/ 216 w 386"/>
                <a:gd name="T43" fmla="*/ 380 h 385"/>
                <a:gd name="T44" fmla="*/ 252 w 386"/>
                <a:gd name="T45" fmla="*/ 385 h 385"/>
                <a:gd name="T46" fmla="*/ 287 w 386"/>
                <a:gd name="T47" fmla="*/ 383 h 385"/>
                <a:gd name="T48" fmla="*/ 319 w 386"/>
                <a:gd name="T49" fmla="*/ 372 h 385"/>
                <a:gd name="T50" fmla="*/ 345 w 386"/>
                <a:gd name="T51" fmla="*/ 354 h 385"/>
                <a:gd name="T52" fmla="*/ 357 w 386"/>
                <a:gd name="T53" fmla="*/ 343 h 385"/>
                <a:gd name="T54" fmla="*/ 374 w 386"/>
                <a:gd name="T55" fmla="*/ 317 h 385"/>
                <a:gd name="T56" fmla="*/ 384 w 386"/>
                <a:gd name="T57" fmla="*/ 285 h 385"/>
                <a:gd name="T58" fmla="*/ 386 w 386"/>
                <a:gd name="T59" fmla="*/ 252 h 385"/>
                <a:gd name="T60" fmla="*/ 381 w 386"/>
                <a:gd name="T61" fmla="*/ 216 h 385"/>
                <a:gd name="T62" fmla="*/ 370 w 386"/>
                <a:gd name="T63" fmla="*/ 178 h 385"/>
                <a:gd name="T64" fmla="*/ 351 w 386"/>
                <a:gd name="T65" fmla="*/ 142 h 385"/>
                <a:gd name="T66" fmla="*/ 326 w 386"/>
                <a:gd name="T67" fmla="*/ 10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6" h="385">
                  <a:moveTo>
                    <a:pt x="312" y="89"/>
                  </a:moveTo>
                  <a:lnTo>
                    <a:pt x="312" y="89"/>
                  </a:lnTo>
                  <a:lnTo>
                    <a:pt x="295" y="74"/>
                  </a:lnTo>
                  <a:lnTo>
                    <a:pt x="278" y="59"/>
                  </a:lnTo>
                  <a:lnTo>
                    <a:pt x="260" y="46"/>
                  </a:lnTo>
                  <a:lnTo>
                    <a:pt x="242" y="35"/>
                  </a:lnTo>
                  <a:lnTo>
                    <a:pt x="224" y="24"/>
                  </a:lnTo>
                  <a:lnTo>
                    <a:pt x="206" y="16"/>
                  </a:lnTo>
                  <a:lnTo>
                    <a:pt x="187" y="10"/>
                  </a:lnTo>
                  <a:lnTo>
                    <a:pt x="169" y="5"/>
                  </a:lnTo>
                  <a:lnTo>
                    <a:pt x="150" y="2"/>
                  </a:lnTo>
                  <a:lnTo>
                    <a:pt x="132" y="0"/>
                  </a:lnTo>
                  <a:lnTo>
                    <a:pt x="115" y="1"/>
                  </a:lnTo>
                  <a:lnTo>
                    <a:pt x="99" y="3"/>
                  </a:lnTo>
                  <a:lnTo>
                    <a:pt x="83" y="8"/>
                  </a:lnTo>
                  <a:lnTo>
                    <a:pt x="67" y="13"/>
                  </a:lnTo>
                  <a:lnTo>
                    <a:pt x="54" y="21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29" y="42"/>
                  </a:lnTo>
                  <a:lnTo>
                    <a:pt x="20" y="55"/>
                  </a:lnTo>
                  <a:lnTo>
                    <a:pt x="12" y="69"/>
                  </a:lnTo>
                  <a:lnTo>
                    <a:pt x="7" y="83"/>
                  </a:lnTo>
                  <a:lnTo>
                    <a:pt x="2" y="100"/>
                  </a:lnTo>
                  <a:lnTo>
                    <a:pt x="0" y="117"/>
                  </a:lnTo>
                  <a:lnTo>
                    <a:pt x="0" y="134"/>
                  </a:lnTo>
                  <a:lnTo>
                    <a:pt x="1" y="151"/>
                  </a:lnTo>
                  <a:lnTo>
                    <a:pt x="4" y="170"/>
                  </a:lnTo>
                  <a:lnTo>
                    <a:pt x="9" y="188"/>
                  </a:lnTo>
                  <a:lnTo>
                    <a:pt x="16" y="207"/>
                  </a:lnTo>
                  <a:lnTo>
                    <a:pt x="25" y="225"/>
                  </a:lnTo>
                  <a:lnTo>
                    <a:pt x="34" y="243"/>
                  </a:lnTo>
                  <a:lnTo>
                    <a:pt x="46" y="262"/>
                  </a:lnTo>
                  <a:lnTo>
                    <a:pt x="59" y="279"/>
                  </a:lnTo>
                  <a:lnTo>
                    <a:pt x="74" y="296"/>
                  </a:lnTo>
                  <a:lnTo>
                    <a:pt x="74" y="296"/>
                  </a:lnTo>
                  <a:lnTo>
                    <a:pt x="90" y="312"/>
                  </a:lnTo>
                  <a:lnTo>
                    <a:pt x="108" y="326"/>
                  </a:lnTo>
                  <a:lnTo>
                    <a:pt x="124" y="339"/>
                  </a:lnTo>
                  <a:lnTo>
                    <a:pt x="142" y="351"/>
                  </a:lnTo>
                  <a:lnTo>
                    <a:pt x="161" y="361"/>
                  </a:lnTo>
                  <a:lnTo>
                    <a:pt x="179" y="368"/>
                  </a:lnTo>
                  <a:lnTo>
                    <a:pt x="199" y="375"/>
                  </a:lnTo>
                  <a:lnTo>
                    <a:pt x="216" y="380"/>
                  </a:lnTo>
                  <a:lnTo>
                    <a:pt x="234" y="384"/>
                  </a:lnTo>
                  <a:lnTo>
                    <a:pt x="252" y="385"/>
                  </a:lnTo>
                  <a:lnTo>
                    <a:pt x="270" y="385"/>
                  </a:lnTo>
                  <a:lnTo>
                    <a:pt x="287" y="383"/>
                  </a:lnTo>
                  <a:lnTo>
                    <a:pt x="303" y="378"/>
                  </a:lnTo>
                  <a:lnTo>
                    <a:pt x="319" y="372"/>
                  </a:lnTo>
                  <a:lnTo>
                    <a:pt x="332" y="364"/>
                  </a:lnTo>
                  <a:lnTo>
                    <a:pt x="345" y="354"/>
                  </a:lnTo>
                  <a:lnTo>
                    <a:pt x="345" y="354"/>
                  </a:lnTo>
                  <a:lnTo>
                    <a:pt x="357" y="343"/>
                  </a:lnTo>
                  <a:lnTo>
                    <a:pt x="366" y="331"/>
                  </a:lnTo>
                  <a:lnTo>
                    <a:pt x="374" y="317"/>
                  </a:lnTo>
                  <a:lnTo>
                    <a:pt x="379" y="302"/>
                  </a:lnTo>
                  <a:lnTo>
                    <a:pt x="384" y="285"/>
                  </a:lnTo>
                  <a:lnTo>
                    <a:pt x="386" y="269"/>
                  </a:lnTo>
                  <a:lnTo>
                    <a:pt x="386" y="252"/>
                  </a:lnTo>
                  <a:lnTo>
                    <a:pt x="385" y="234"/>
                  </a:lnTo>
                  <a:lnTo>
                    <a:pt x="381" y="216"/>
                  </a:lnTo>
                  <a:lnTo>
                    <a:pt x="376" y="197"/>
                  </a:lnTo>
                  <a:lnTo>
                    <a:pt x="370" y="178"/>
                  </a:lnTo>
                  <a:lnTo>
                    <a:pt x="361" y="160"/>
                  </a:lnTo>
                  <a:lnTo>
                    <a:pt x="351" y="142"/>
                  </a:lnTo>
                  <a:lnTo>
                    <a:pt x="340" y="124"/>
                  </a:lnTo>
                  <a:lnTo>
                    <a:pt x="326" y="106"/>
                  </a:lnTo>
                  <a:lnTo>
                    <a:pt x="312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453"/>
            <p:cNvSpPr>
              <a:spLocks noEditPoints="1"/>
            </p:cNvSpPr>
            <p:nvPr/>
          </p:nvSpPr>
          <p:spPr bwMode="auto">
            <a:xfrm flipH="1">
              <a:off x="7798073" y="2818844"/>
              <a:ext cx="55616" cy="24324"/>
            </a:xfrm>
            <a:custGeom>
              <a:avLst/>
              <a:gdLst>
                <a:gd name="T0" fmla="*/ 189 w 189"/>
                <a:gd name="T1" fmla="*/ 95 h 95"/>
                <a:gd name="T2" fmla="*/ 189 w 189"/>
                <a:gd name="T3" fmla="*/ 95 h 95"/>
                <a:gd name="T4" fmla="*/ 188 w 189"/>
                <a:gd name="T5" fmla="*/ 94 h 95"/>
                <a:gd name="T6" fmla="*/ 188 w 189"/>
                <a:gd name="T7" fmla="*/ 95 h 95"/>
                <a:gd name="T8" fmla="*/ 188 w 189"/>
                <a:gd name="T9" fmla="*/ 94 h 95"/>
                <a:gd name="T10" fmla="*/ 187 w 189"/>
                <a:gd name="T11" fmla="*/ 94 h 95"/>
                <a:gd name="T12" fmla="*/ 187 w 189"/>
                <a:gd name="T13" fmla="*/ 94 h 95"/>
                <a:gd name="T14" fmla="*/ 186 w 189"/>
                <a:gd name="T15" fmla="*/ 92 h 95"/>
                <a:gd name="T16" fmla="*/ 186 w 189"/>
                <a:gd name="T17" fmla="*/ 92 h 95"/>
                <a:gd name="T18" fmla="*/ 185 w 189"/>
                <a:gd name="T19" fmla="*/ 91 h 95"/>
                <a:gd name="T20" fmla="*/ 185 w 189"/>
                <a:gd name="T21" fmla="*/ 91 h 95"/>
                <a:gd name="T22" fmla="*/ 185 w 189"/>
                <a:gd name="T23" fmla="*/ 91 h 95"/>
                <a:gd name="T24" fmla="*/ 184 w 189"/>
                <a:gd name="T25" fmla="*/ 90 h 95"/>
                <a:gd name="T26" fmla="*/ 184 w 189"/>
                <a:gd name="T27" fmla="*/ 90 h 95"/>
                <a:gd name="T28" fmla="*/ 183 w 189"/>
                <a:gd name="T29" fmla="*/ 88 h 95"/>
                <a:gd name="T30" fmla="*/ 184 w 189"/>
                <a:gd name="T31" fmla="*/ 89 h 95"/>
                <a:gd name="T32" fmla="*/ 184 w 189"/>
                <a:gd name="T33" fmla="*/ 89 h 95"/>
                <a:gd name="T34" fmla="*/ 183 w 189"/>
                <a:gd name="T35" fmla="*/ 88 h 95"/>
                <a:gd name="T36" fmla="*/ 179 w 189"/>
                <a:gd name="T37" fmla="*/ 86 h 95"/>
                <a:gd name="T38" fmla="*/ 180 w 189"/>
                <a:gd name="T39" fmla="*/ 87 h 95"/>
                <a:gd name="T40" fmla="*/ 178 w 189"/>
                <a:gd name="T41" fmla="*/ 84 h 95"/>
                <a:gd name="T42" fmla="*/ 179 w 189"/>
                <a:gd name="T43" fmla="*/ 86 h 95"/>
                <a:gd name="T44" fmla="*/ 178 w 189"/>
                <a:gd name="T45" fmla="*/ 84 h 95"/>
                <a:gd name="T46" fmla="*/ 177 w 189"/>
                <a:gd name="T47" fmla="*/ 83 h 95"/>
                <a:gd name="T48" fmla="*/ 177 w 189"/>
                <a:gd name="T49" fmla="*/ 83 h 95"/>
                <a:gd name="T50" fmla="*/ 1 w 189"/>
                <a:gd name="T51" fmla="*/ 0 h 95"/>
                <a:gd name="T52" fmla="*/ 11 w 189"/>
                <a:gd name="T53" fmla="*/ 1 h 95"/>
                <a:gd name="T54" fmla="*/ 45 w 189"/>
                <a:gd name="T55" fmla="*/ 6 h 95"/>
                <a:gd name="T56" fmla="*/ 91 w 189"/>
                <a:gd name="T57" fmla="*/ 22 h 95"/>
                <a:gd name="T58" fmla="*/ 134 w 189"/>
                <a:gd name="T59" fmla="*/ 47 h 95"/>
                <a:gd name="T60" fmla="*/ 176 w 189"/>
                <a:gd name="T61" fmla="*/ 82 h 95"/>
                <a:gd name="T62" fmla="*/ 156 w 189"/>
                <a:gd name="T63" fmla="*/ 63 h 95"/>
                <a:gd name="T64" fmla="*/ 113 w 189"/>
                <a:gd name="T65" fmla="*/ 33 h 95"/>
                <a:gd name="T66" fmla="*/ 67 w 189"/>
                <a:gd name="T67" fmla="*/ 12 h 95"/>
                <a:gd name="T68" fmla="*/ 22 w 189"/>
                <a:gd name="T69" fmla="*/ 2 h 95"/>
                <a:gd name="T70" fmla="*/ 1 w 189"/>
                <a:gd name="T71" fmla="*/ 0 h 95"/>
                <a:gd name="T72" fmla="*/ 0 w 189"/>
                <a:gd name="T73" fmla="*/ 0 h 95"/>
                <a:gd name="T74" fmla="*/ 0 w 189"/>
                <a:gd name="T75" fmla="*/ 0 h 95"/>
                <a:gd name="T76" fmla="*/ 0 w 189"/>
                <a:gd name="T7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9" h="95">
                  <a:moveTo>
                    <a:pt x="189" y="95"/>
                  </a:moveTo>
                  <a:lnTo>
                    <a:pt x="189" y="95"/>
                  </a:lnTo>
                  <a:lnTo>
                    <a:pt x="189" y="95"/>
                  </a:lnTo>
                  <a:lnTo>
                    <a:pt x="189" y="95"/>
                  </a:lnTo>
                  <a:lnTo>
                    <a:pt x="189" y="95"/>
                  </a:lnTo>
                  <a:close/>
                  <a:moveTo>
                    <a:pt x="188" y="94"/>
                  </a:moveTo>
                  <a:lnTo>
                    <a:pt x="188" y="94"/>
                  </a:lnTo>
                  <a:lnTo>
                    <a:pt x="188" y="95"/>
                  </a:lnTo>
                  <a:lnTo>
                    <a:pt x="188" y="95"/>
                  </a:lnTo>
                  <a:lnTo>
                    <a:pt x="188" y="94"/>
                  </a:lnTo>
                  <a:close/>
                  <a:moveTo>
                    <a:pt x="187" y="94"/>
                  </a:moveTo>
                  <a:lnTo>
                    <a:pt x="187" y="94"/>
                  </a:lnTo>
                  <a:lnTo>
                    <a:pt x="187" y="94"/>
                  </a:lnTo>
                  <a:lnTo>
                    <a:pt x="187" y="94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6" y="92"/>
                  </a:lnTo>
                  <a:lnTo>
                    <a:pt x="186" y="92"/>
                  </a:lnTo>
                  <a:lnTo>
                    <a:pt x="186" y="92"/>
                  </a:lnTo>
                  <a:close/>
                  <a:moveTo>
                    <a:pt x="185" y="91"/>
                  </a:moveTo>
                  <a:lnTo>
                    <a:pt x="185" y="91"/>
                  </a:lnTo>
                  <a:lnTo>
                    <a:pt x="185" y="91"/>
                  </a:lnTo>
                  <a:lnTo>
                    <a:pt x="185" y="91"/>
                  </a:lnTo>
                  <a:lnTo>
                    <a:pt x="185" y="91"/>
                  </a:lnTo>
                  <a:close/>
                  <a:moveTo>
                    <a:pt x="184" y="90"/>
                  </a:moveTo>
                  <a:lnTo>
                    <a:pt x="184" y="90"/>
                  </a:lnTo>
                  <a:lnTo>
                    <a:pt x="184" y="90"/>
                  </a:lnTo>
                  <a:lnTo>
                    <a:pt x="184" y="90"/>
                  </a:lnTo>
                  <a:lnTo>
                    <a:pt x="184" y="90"/>
                  </a:lnTo>
                  <a:close/>
                  <a:moveTo>
                    <a:pt x="183" y="88"/>
                  </a:moveTo>
                  <a:lnTo>
                    <a:pt x="183" y="88"/>
                  </a:lnTo>
                  <a:lnTo>
                    <a:pt x="184" y="89"/>
                  </a:lnTo>
                  <a:lnTo>
                    <a:pt x="184" y="89"/>
                  </a:lnTo>
                  <a:lnTo>
                    <a:pt x="184" y="89"/>
                  </a:lnTo>
                  <a:lnTo>
                    <a:pt x="184" y="89"/>
                  </a:lnTo>
                  <a:lnTo>
                    <a:pt x="183" y="88"/>
                  </a:lnTo>
                  <a:close/>
                  <a:moveTo>
                    <a:pt x="179" y="86"/>
                  </a:moveTo>
                  <a:lnTo>
                    <a:pt x="179" y="86"/>
                  </a:lnTo>
                  <a:lnTo>
                    <a:pt x="180" y="87"/>
                  </a:lnTo>
                  <a:lnTo>
                    <a:pt x="180" y="87"/>
                  </a:lnTo>
                  <a:lnTo>
                    <a:pt x="179" y="86"/>
                  </a:lnTo>
                  <a:close/>
                  <a:moveTo>
                    <a:pt x="178" y="84"/>
                  </a:moveTo>
                  <a:lnTo>
                    <a:pt x="178" y="84"/>
                  </a:lnTo>
                  <a:lnTo>
                    <a:pt x="179" y="86"/>
                  </a:lnTo>
                  <a:lnTo>
                    <a:pt x="179" y="86"/>
                  </a:lnTo>
                  <a:lnTo>
                    <a:pt x="178" y="84"/>
                  </a:lnTo>
                  <a:close/>
                  <a:moveTo>
                    <a:pt x="177" y="83"/>
                  </a:moveTo>
                  <a:lnTo>
                    <a:pt x="177" y="83"/>
                  </a:lnTo>
                  <a:lnTo>
                    <a:pt x="177" y="83"/>
                  </a:lnTo>
                  <a:lnTo>
                    <a:pt x="177" y="83"/>
                  </a:lnTo>
                  <a:lnTo>
                    <a:pt x="177" y="83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1" y="1"/>
                  </a:lnTo>
                  <a:lnTo>
                    <a:pt x="22" y="2"/>
                  </a:lnTo>
                  <a:lnTo>
                    <a:pt x="45" y="6"/>
                  </a:lnTo>
                  <a:lnTo>
                    <a:pt x="67" y="12"/>
                  </a:lnTo>
                  <a:lnTo>
                    <a:pt x="91" y="22"/>
                  </a:lnTo>
                  <a:lnTo>
                    <a:pt x="113" y="33"/>
                  </a:lnTo>
                  <a:lnTo>
                    <a:pt x="134" y="47"/>
                  </a:lnTo>
                  <a:lnTo>
                    <a:pt x="156" y="63"/>
                  </a:lnTo>
                  <a:lnTo>
                    <a:pt x="176" y="82"/>
                  </a:lnTo>
                  <a:lnTo>
                    <a:pt x="176" y="82"/>
                  </a:lnTo>
                  <a:lnTo>
                    <a:pt x="156" y="63"/>
                  </a:lnTo>
                  <a:lnTo>
                    <a:pt x="134" y="47"/>
                  </a:lnTo>
                  <a:lnTo>
                    <a:pt x="113" y="33"/>
                  </a:lnTo>
                  <a:lnTo>
                    <a:pt x="91" y="22"/>
                  </a:lnTo>
                  <a:lnTo>
                    <a:pt x="67" y="12"/>
                  </a:lnTo>
                  <a:lnTo>
                    <a:pt x="45" y="6"/>
                  </a:lnTo>
                  <a:lnTo>
                    <a:pt x="22" y="2"/>
                  </a:lnTo>
                  <a:lnTo>
                    <a:pt x="11" y="1"/>
                  </a:lnTo>
                  <a:lnTo>
                    <a:pt x="1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454"/>
            <p:cNvSpPr>
              <a:spLocks noChangeArrowheads="1"/>
            </p:cNvSpPr>
            <p:nvPr/>
          </p:nvSpPr>
          <p:spPr bwMode="auto">
            <a:xfrm flipH="1">
              <a:off x="7796335" y="284316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455"/>
            <p:cNvSpPr>
              <a:spLocks noChangeArrowheads="1"/>
            </p:cNvSpPr>
            <p:nvPr/>
          </p:nvSpPr>
          <p:spPr bwMode="auto">
            <a:xfrm flipH="1">
              <a:off x="7796335" y="284143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456"/>
            <p:cNvSpPr>
              <a:spLocks/>
            </p:cNvSpPr>
            <p:nvPr/>
          </p:nvSpPr>
          <p:spPr bwMode="auto">
            <a:xfrm flipH="1">
              <a:off x="7798073" y="284143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457"/>
            <p:cNvSpPr>
              <a:spLocks noChangeArrowheads="1"/>
            </p:cNvSpPr>
            <p:nvPr/>
          </p:nvSpPr>
          <p:spPr bwMode="auto">
            <a:xfrm flipH="1">
              <a:off x="7798073" y="284143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458"/>
            <p:cNvSpPr>
              <a:spLocks noChangeArrowheads="1"/>
            </p:cNvSpPr>
            <p:nvPr/>
          </p:nvSpPr>
          <p:spPr bwMode="auto">
            <a:xfrm flipH="1">
              <a:off x="7798073" y="284143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459"/>
            <p:cNvSpPr>
              <a:spLocks noChangeArrowheads="1"/>
            </p:cNvSpPr>
            <p:nvPr/>
          </p:nvSpPr>
          <p:spPr bwMode="auto">
            <a:xfrm flipH="1">
              <a:off x="7798073" y="284143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60"/>
            <p:cNvSpPr>
              <a:spLocks/>
            </p:cNvSpPr>
            <p:nvPr/>
          </p:nvSpPr>
          <p:spPr bwMode="auto">
            <a:xfrm flipH="1">
              <a:off x="7799811" y="2841431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0 w 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61"/>
            <p:cNvSpPr>
              <a:spLocks/>
            </p:cNvSpPr>
            <p:nvPr/>
          </p:nvSpPr>
          <p:spPr bwMode="auto">
            <a:xfrm flipH="1">
              <a:off x="7801549" y="2839694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62"/>
            <p:cNvSpPr>
              <a:spLocks/>
            </p:cNvSpPr>
            <p:nvPr/>
          </p:nvSpPr>
          <p:spPr bwMode="auto">
            <a:xfrm flipH="1">
              <a:off x="7801549" y="2839694"/>
              <a:ext cx="0" cy="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463"/>
            <p:cNvSpPr>
              <a:spLocks noChangeArrowheads="1"/>
            </p:cNvSpPr>
            <p:nvPr/>
          </p:nvSpPr>
          <p:spPr bwMode="auto">
            <a:xfrm flipH="1">
              <a:off x="7799811" y="283969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4"/>
            <p:cNvSpPr>
              <a:spLocks/>
            </p:cNvSpPr>
            <p:nvPr/>
          </p:nvSpPr>
          <p:spPr bwMode="auto">
            <a:xfrm flipH="1">
              <a:off x="7801549" y="2818844"/>
              <a:ext cx="52140" cy="20849"/>
            </a:xfrm>
            <a:custGeom>
              <a:avLst/>
              <a:gdLst>
                <a:gd name="T0" fmla="*/ 0 w 175"/>
                <a:gd name="T1" fmla="*/ 0 h 82"/>
                <a:gd name="T2" fmla="*/ 0 w 175"/>
                <a:gd name="T3" fmla="*/ 0 h 82"/>
                <a:gd name="T4" fmla="*/ 10 w 175"/>
                <a:gd name="T5" fmla="*/ 1 h 82"/>
                <a:gd name="T6" fmla="*/ 21 w 175"/>
                <a:gd name="T7" fmla="*/ 2 h 82"/>
                <a:gd name="T8" fmla="*/ 44 w 175"/>
                <a:gd name="T9" fmla="*/ 6 h 82"/>
                <a:gd name="T10" fmla="*/ 66 w 175"/>
                <a:gd name="T11" fmla="*/ 12 h 82"/>
                <a:gd name="T12" fmla="*/ 90 w 175"/>
                <a:gd name="T13" fmla="*/ 22 h 82"/>
                <a:gd name="T14" fmla="*/ 112 w 175"/>
                <a:gd name="T15" fmla="*/ 33 h 82"/>
                <a:gd name="T16" fmla="*/ 133 w 175"/>
                <a:gd name="T17" fmla="*/ 47 h 82"/>
                <a:gd name="T18" fmla="*/ 155 w 175"/>
                <a:gd name="T19" fmla="*/ 63 h 82"/>
                <a:gd name="T20" fmla="*/ 175 w 175"/>
                <a:gd name="T21" fmla="*/ 82 h 82"/>
                <a:gd name="T22" fmla="*/ 175 w 175"/>
                <a:gd name="T23" fmla="*/ 82 h 82"/>
                <a:gd name="T24" fmla="*/ 155 w 175"/>
                <a:gd name="T25" fmla="*/ 63 h 82"/>
                <a:gd name="T26" fmla="*/ 133 w 175"/>
                <a:gd name="T27" fmla="*/ 47 h 82"/>
                <a:gd name="T28" fmla="*/ 112 w 175"/>
                <a:gd name="T29" fmla="*/ 33 h 82"/>
                <a:gd name="T30" fmla="*/ 90 w 175"/>
                <a:gd name="T31" fmla="*/ 22 h 82"/>
                <a:gd name="T32" fmla="*/ 66 w 175"/>
                <a:gd name="T33" fmla="*/ 12 h 82"/>
                <a:gd name="T34" fmla="*/ 44 w 175"/>
                <a:gd name="T35" fmla="*/ 6 h 82"/>
                <a:gd name="T36" fmla="*/ 21 w 175"/>
                <a:gd name="T37" fmla="*/ 2 h 82"/>
                <a:gd name="T38" fmla="*/ 10 w 175"/>
                <a:gd name="T39" fmla="*/ 1 h 82"/>
                <a:gd name="T40" fmla="*/ 0 w 175"/>
                <a:gd name="T4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82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lnTo>
                    <a:pt x="21" y="2"/>
                  </a:lnTo>
                  <a:lnTo>
                    <a:pt x="44" y="6"/>
                  </a:lnTo>
                  <a:lnTo>
                    <a:pt x="66" y="12"/>
                  </a:lnTo>
                  <a:lnTo>
                    <a:pt x="90" y="22"/>
                  </a:lnTo>
                  <a:lnTo>
                    <a:pt x="112" y="33"/>
                  </a:lnTo>
                  <a:lnTo>
                    <a:pt x="133" y="47"/>
                  </a:lnTo>
                  <a:lnTo>
                    <a:pt x="155" y="63"/>
                  </a:lnTo>
                  <a:lnTo>
                    <a:pt x="175" y="82"/>
                  </a:lnTo>
                  <a:lnTo>
                    <a:pt x="175" y="82"/>
                  </a:lnTo>
                  <a:lnTo>
                    <a:pt x="155" y="63"/>
                  </a:lnTo>
                  <a:lnTo>
                    <a:pt x="133" y="47"/>
                  </a:lnTo>
                  <a:lnTo>
                    <a:pt x="112" y="33"/>
                  </a:lnTo>
                  <a:lnTo>
                    <a:pt x="90" y="22"/>
                  </a:lnTo>
                  <a:lnTo>
                    <a:pt x="66" y="12"/>
                  </a:lnTo>
                  <a:lnTo>
                    <a:pt x="44" y="6"/>
                  </a:lnTo>
                  <a:lnTo>
                    <a:pt x="21" y="2"/>
                  </a:lnTo>
                  <a:lnTo>
                    <a:pt x="10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5"/>
            <p:cNvSpPr>
              <a:spLocks/>
            </p:cNvSpPr>
            <p:nvPr/>
          </p:nvSpPr>
          <p:spPr bwMode="auto">
            <a:xfrm flipH="1">
              <a:off x="7853689" y="281884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6"/>
            <p:cNvSpPr>
              <a:spLocks/>
            </p:cNvSpPr>
            <p:nvPr/>
          </p:nvSpPr>
          <p:spPr bwMode="auto">
            <a:xfrm flipH="1">
              <a:off x="7778955" y="2818844"/>
              <a:ext cx="111232" cy="81659"/>
            </a:xfrm>
            <a:custGeom>
              <a:avLst/>
              <a:gdLst>
                <a:gd name="T0" fmla="*/ 128 w 386"/>
                <a:gd name="T1" fmla="*/ 0 h 332"/>
                <a:gd name="T2" fmla="*/ 129 w 386"/>
                <a:gd name="T3" fmla="*/ 0 h 332"/>
                <a:gd name="T4" fmla="*/ 150 w 386"/>
                <a:gd name="T5" fmla="*/ 2 h 332"/>
                <a:gd name="T6" fmla="*/ 195 w 386"/>
                <a:gd name="T7" fmla="*/ 12 h 332"/>
                <a:gd name="T8" fmla="*/ 241 w 386"/>
                <a:gd name="T9" fmla="*/ 33 h 332"/>
                <a:gd name="T10" fmla="*/ 284 w 386"/>
                <a:gd name="T11" fmla="*/ 63 h 332"/>
                <a:gd name="T12" fmla="*/ 304 w 386"/>
                <a:gd name="T13" fmla="*/ 82 h 332"/>
                <a:gd name="T14" fmla="*/ 305 w 386"/>
                <a:gd name="T15" fmla="*/ 83 h 332"/>
                <a:gd name="T16" fmla="*/ 305 w 386"/>
                <a:gd name="T17" fmla="*/ 83 h 332"/>
                <a:gd name="T18" fmla="*/ 306 w 386"/>
                <a:gd name="T19" fmla="*/ 84 h 332"/>
                <a:gd name="T20" fmla="*/ 307 w 386"/>
                <a:gd name="T21" fmla="*/ 86 h 332"/>
                <a:gd name="T22" fmla="*/ 307 w 386"/>
                <a:gd name="T23" fmla="*/ 86 h 332"/>
                <a:gd name="T24" fmla="*/ 308 w 386"/>
                <a:gd name="T25" fmla="*/ 87 h 332"/>
                <a:gd name="T26" fmla="*/ 311 w 386"/>
                <a:gd name="T27" fmla="*/ 88 h 332"/>
                <a:gd name="T28" fmla="*/ 312 w 386"/>
                <a:gd name="T29" fmla="*/ 89 h 332"/>
                <a:gd name="T30" fmla="*/ 312 w 386"/>
                <a:gd name="T31" fmla="*/ 90 h 332"/>
                <a:gd name="T32" fmla="*/ 312 w 386"/>
                <a:gd name="T33" fmla="*/ 90 h 332"/>
                <a:gd name="T34" fmla="*/ 313 w 386"/>
                <a:gd name="T35" fmla="*/ 91 h 332"/>
                <a:gd name="T36" fmla="*/ 313 w 386"/>
                <a:gd name="T37" fmla="*/ 91 h 332"/>
                <a:gd name="T38" fmla="*/ 314 w 386"/>
                <a:gd name="T39" fmla="*/ 92 h 332"/>
                <a:gd name="T40" fmla="*/ 314 w 386"/>
                <a:gd name="T41" fmla="*/ 92 h 332"/>
                <a:gd name="T42" fmla="*/ 315 w 386"/>
                <a:gd name="T43" fmla="*/ 94 h 332"/>
                <a:gd name="T44" fmla="*/ 315 w 386"/>
                <a:gd name="T45" fmla="*/ 94 h 332"/>
                <a:gd name="T46" fmla="*/ 316 w 386"/>
                <a:gd name="T47" fmla="*/ 94 h 332"/>
                <a:gd name="T48" fmla="*/ 316 w 386"/>
                <a:gd name="T49" fmla="*/ 95 h 332"/>
                <a:gd name="T50" fmla="*/ 317 w 386"/>
                <a:gd name="T51" fmla="*/ 95 h 332"/>
                <a:gd name="T52" fmla="*/ 317 w 386"/>
                <a:gd name="T53" fmla="*/ 95 h 332"/>
                <a:gd name="T54" fmla="*/ 330 w 386"/>
                <a:gd name="T55" fmla="*/ 110 h 332"/>
                <a:gd name="T56" fmla="*/ 351 w 386"/>
                <a:gd name="T57" fmla="*/ 141 h 332"/>
                <a:gd name="T58" fmla="*/ 367 w 386"/>
                <a:gd name="T59" fmla="*/ 173 h 332"/>
                <a:gd name="T60" fmla="*/ 378 w 386"/>
                <a:gd name="T61" fmla="*/ 204 h 332"/>
                <a:gd name="T62" fmla="*/ 385 w 386"/>
                <a:gd name="T63" fmla="*/ 236 h 332"/>
                <a:gd name="T64" fmla="*/ 386 w 386"/>
                <a:gd name="T65" fmla="*/ 266 h 332"/>
                <a:gd name="T66" fmla="*/ 381 w 386"/>
                <a:gd name="T67" fmla="*/ 294 h 332"/>
                <a:gd name="T68" fmla="*/ 372 w 386"/>
                <a:gd name="T69" fmla="*/ 320 h 332"/>
                <a:gd name="T70" fmla="*/ 366 w 386"/>
                <a:gd name="T71" fmla="*/ 332 h 332"/>
                <a:gd name="T72" fmla="*/ 361 w 386"/>
                <a:gd name="T73" fmla="*/ 289 h 332"/>
                <a:gd name="T74" fmla="*/ 348 w 386"/>
                <a:gd name="T75" fmla="*/ 244 h 332"/>
                <a:gd name="T76" fmla="*/ 324 w 386"/>
                <a:gd name="T77" fmla="*/ 199 h 332"/>
                <a:gd name="T78" fmla="*/ 290 w 386"/>
                <a:gd name="T79" fmla="*/ 157 h 332"/>
                <a:gd name="T80" fmla="*/ 280 w 386"/>
                <a:gd name="T81" fmla="*/ 147 h 332"/>
                <a:gd name="T82" fmla="*/ 248 w 386"/>
                <a:gd name="T83" fmla="*/ 119 h 332"/>
                <a:gd name="T84" fmla="*/ 202 w 386"/>
                <a:gd name="T85" fmla="*/ 92 h 332"/>
                <a:gd name="T86" fmla="*/ 166 w 386"/>
                <a:gd name="T87" fmla="*/ 78 h 332"/>
                <a:gd name="T88" fmla="*/ 142 w 386"/>
                <a:gd name="T89" fmla="*/ 72 h 332"/>
                <a:gd name="T90" fmla="*/ 119 w 386"/>
                <a:gd name="T91" fmla="*/ 69 h 332"/>
                <a:gd name="T92" fmla="*/ 108 w 386"/>
                <a:gd name="T93" fmla="*/ 68 h 332"/>
                <a:gd name="T94" fmla="*/ 83 w 386"/>
                <a:gd name="T95" fmla="*/ 70 h 332"/>
                <a:gd name="T96" fmla="*/ 61 w 386"/>
                <a:gd name="T97" fmla="*/ 76 h 332"/>
                <a:gd name="T98" fmla="*/ 39 w 386"/>
                <a:gd name="T99" fmla="*/ 86 h 332"/>
                <a:gd name="T100" fmla="*/ 20 w 386"/>
                <a:gd name="T101" fmla="*/ 99 h 332"/>
                <a:gd name="T102" fmla="*/ 9 w 386"/>
                <a:gd name="T103" fmla="*/ 110 h 332"/>
                <a:gd name="T104" fmla="*/ 0 w 386"/>
                <a:gd name="T105" fmla="*/ 122 h 332"/>
                <a:gd name="T106" fmla="*/ 3 w 386"/>
                <a:gd name="T107" fmla="*/ 95 h 332"/>
                <a:gd name="T108" fmla="*/ 11 w 386"/>
                <a:gd name="T109" fmla="*/ 72 h 332"/>
                <a:gd name="T110" fmla="*/ 24 w 386"/>
                <a:gd name="T111" fmla="*/ 50 h 332"/>
                <a:gd name="T112" fmla="*/ 40 w 386"/>
                <a:gd name="T113" fmla="*/ 30 h 332"/>
                <a:gd name="T114" fmla="*/ 40 w 386"/>
                <a:gd name="T115" fmla="*/ 30 h 332"/>
                <a:gd name="T116" fmla="*/ 49 w 386"/>
                <a:gd name="T117" fmla="*/ 24 h 332"/>
                <a:gd name="T118" fmla="*/ 70 w 386"/>
                <a:gd name="T119" fmla="*/ 12 h 332"/>
                <a:gd name="T120" fmla="*/ 92 w 386"/>
                <a:gd name="T121" fmla="*/ 5 h 332"/>
                <a:gd name="T122" fmla="*/ 115 w 386"/>
                <a:gd name="T123" fmla="*/ 1 h 332"/>
                <a:gd name="T124" fmla="*/ 128 w 386"/>
                <a:gd name="T125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6" h="332">
                  <a:moveTo>
                    <a:pt x="128" y="0"/>
                  </a:moveTo>
                  <a:lnTo>
                    <a:pt x="128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39" y="1"/>
                  </a:lnTo>
                  <a:lnTo>
                    <a:pt x="150" y="2"/>
                  </a:lnTo>
                  <a:lnTo>
                    <a:pt x="173" y="6"/>
                  </a:lnTo>
                  <a:lnTo>
                    <a:pt x="195" y="12"/>
                  </a:lnTo>
                  <a:lnTo>
                    <a:pt x="219" y="22"/>
                  </a:lnTo>
                  <a:lnTo>
                    <a:pt x="241" y="33"/>
                  </a:lnTo>
                  <a:lnTo>
                    <a:pt x="262" y="47"/>
                  </a:lnTo>
                  <a:lnTo>
                    <a:pt x="284" y="63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6" y="84"/>
                  </a:lnTo>
                  <a:lnTo>
                    <a:pt x="306" y="84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8" y="87"/>
                  </a:lnTo>
                  <a:lnTo>
                    <a:pt x="308" y="87"/>
                  </a:lnTo>
                  <a:lnTo>
                    <a:pt x="311" y="88"/>
                  </a:lnTo>
                  <a:lnTo>
                    <a:pt x="311" y="88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6" y="94"/>
                  </a:lnTo>
                  <a:lnTo>
                    <a:pt x="316" y="94"/>
                  </a:lnTo>
                  <a:lnTo>
                    <a:pt x="316" y="95"/>
                  </a:lnTo>
                  <a:lnTo>
                    <a:pt x="316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30" y="110"/>
                  </a:lnTo>
                  <a:lnTo>
                    <a:pt x="341" y="126"/>
                  </a:lnTo>
                  <a:lnTo>
                    <a:pt x="351" y="141"/>
                  </a:lnTo>
                  <a:lnTo>
                    <a:pt x="360" y="157"/>
                  </a:lnTo>
                  <a:lnTo>
                    <a:pt x="367" y="173"/>
                  </a:lnTo>
                  <a:lnTo>
                    <a:pt x="374" y="188"/>
                  </a:lnTo>
                  <a:lnTo>
                    <a:pt x="378" y="204"/>
                  </a:lnTo>
                  <a:lnTo>
                    <a:pt x="382" y="219"/>
                  </a:lnTo>
                  <a:lnTo>
                    <a:pt x="385" y="236"/>
                  </a:lnTo>
                  <a:lnTo>
                    <a:pt x="386" y="251"/>
                  </a:lnTo>
                  <a:lnTo>
                    <a:pt x="386" y="266"/>
                  </a:lnTo>
                  <a:lnTo>
                    <a:pt x="384" y="280"/>
                  </a:lnTo>
                  <a:lnTo>
                    <a:pt x="381" y="294"/>
                  </a:lnTo>
                  <a:lnTo>
                    <a:pt x="377" y="307"/>
                  </a:lnTo>
                  <a:lnTo>
                    <a:pt x="372" y="320"/>
                  </a:lnTo>
                  <a:lnTo>
                    <a:pt x="366" y="332"/>
                  </a:lnTo>
                  <a:lnTo>
                    <a:pt x="366" y="332"/>
                  </a:lnTo>
                  <a:lnTo>
                    <a:pt x="365" y="310"/>
                  </a:lnTo>
                  <a:lnTo>
                    <a:pt x="361" y="289"/>
                  </a:lnTo>
                  <a:lnTo>
                    <a:pt x="356" y="266"/>
                  </a:lnTo>
                  <a:lnTo>
                    <a:pt x="348" y="244"/>
                  </a:lnTo>
                  <a:lnTo>
                    <a:pt x="338" y="222"/>
                  </a:lnTo>
                  <a:lnTo>
                    <a:pt x="324" y="199"/>
                  </a:lnTo>
                  <a:lnTo>
                    <a:pt x="308" y="178"/>
                  </a:lnTo>
                  <a:lnTo>
                    <a:pt x="290" y="157"/>
                  </a:lnTo>
                  <a:lnTo>
                    <a:pt x="290" y="157"/>
                  </a:lnTo>
                  <a:lnTo>
                    <a:pt x="280" y="147"/>
                  </a:lnTo>
                  <a:lnTo>
                    <a:pt x="270" y="137"/>
                  </a:lnTo>
                  <a:lnTo>
                    <a:pt x="248" y="119"/>
                  </a:lnTo>
                  <a:lnTo>
                    <a:pt x="225" y="104"/>
                  </a:lnTo>
                  <a:lnTo>
                    <a:pt x="202" y="92"/>
                  </a:lnTo>
                  <a:lnTo>
                    <a:pt x="178" y="81"/>
                  </a:lnTo>
                  <a:lnTo>
                    <a:pt x="166" y="78"/>
                  </a:lnTo>
                  <a:lnTo>
                    <a:pt x="154" y="75"/>
                  </a:lnTo>
                  <a:lnTo>
                    <a:pt x="142" y="72"/>
                  </a:lnTo>
                  <a:lnTo>
                    <a:pt x="130" y="70"/>
                  </a:lnTo>
                  <a:lnTo>
                    <a:pt x="119" y="69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95" y="69"/>
                  </a:lnTo>
                  <a:lnTo>
                    <a:pt x="83" y="70"/>
                  </a:lnTo>
                  <a:lnTo>
                    <a:pt x="72" y="73"/>
                  </a:lnTo>
                  <a:lnTo>
                    <a:pt x="61" y="76"/>
                  </a:lnTo>
                  <a:lnTo>
                    <a:pt x="49" y="80"/>
                  </a:lnTo>
                  <a:lnTo>
                    <a:pt x="39" y="86"/>
                  </a:lnTo>
                  <a:lnTo>
                    <a:pt x="29" y="92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9" y="11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1" y="108"/>
                  </a:lnTo>
                  <a:lnTo>
                    <a:pt x="3" y="95"/>
                  </a:lnTo>
                  <a:lnTo>
                    <a:pt x="7" y="83"/>
                  </a:lnTo>
                  <a:lnTo>
                    <a:pt x="11" y="72"/>
                  </a:lnTo>
                  <a:lnTo>
                    <a:pt x="17" y="60"/>
                  </a:lnTo>
                  <a:lnTo>
                    <a:pt x="24" y="50"/>
                  </a:lnTo>
                  <a:lnTo>
                    <a:pt x="31" y="4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9" y="24"/>
                  </a:lnTo>
                  <a:lnTo>
                    <a:pt x="59" y="18"/>
                  </a:lnTo>
                  <a:lnTo>
                    <a:pt x="70" y="12"/>
                  </a:lnTo>
                  <a:lnTo>
                    <a:pt x="81" y="8"/>
                  </a:lnTo>
                  <a:lnTo>
                    <a:pt x="92" y="5"/>
                  </a:lnTo>
                  <a:lnTo>
                    <a:pt x="103" y="2"/>
                  </a:lnTo>
                  <a:lnTo>
                    <a:pt x="115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67"/>
            <p:cNvSpPr>
              <a:spLocks/>
            </p:cNvSpPr>
            <p:nvPr/>
          </p:nvSpPr>
          <p:spPr bwMode="auto">
            <a:xfrm flipH="1">
              <a:off x="7778955" y="2818844"/>
              <a:ext cx="111232" cy="81659"/>
            </a:xfrm>
            <a:custGeom>
              <a:avLst/>
              <a:gdLst>
                <a:gd name="T0" fmla="*/ 128 w 386"/>
                <a:gd name="T1" fmla="*/ 0 h 332"/>
                <a:gd name="T2" fmla="*/ 129 w 386"/>
                <a:gd name="T3" fmla="*/ 0 h 332"/>
                <a:gd name="T4" fmla="*/ 150 w 386"/>
                <a:gd name="T5" fmla="*/ 2 h 332"/>
                <a:gd name="T6" fmla="*/ 195 w 386"/>
                <a:gd name="T7" fmla="*/ 12 h 332"/>
                <a:gd name="T8" fmla="*/ 241 w 386"/>
                <a:gd name="T9" fmla="*/ 33 h 332"/>
                <a:gd name="T10" fmla="*/ 284 w 386"/>
                <a:gd name="T11" fmla="*/ 63 h 332"/>
                <a:gd name="T12" fmla="*/ 304 w 386"/>
                <a:gd name="T13" fmla="*/ 82 h 332"/>
                <a:gd name="T14" fmla="*/ 305 w 386"/>
                <a:gd name="T15" fmla="*/ 83 h 332"/>
                <a:gd name="T16" fmla="*/ 305 w 386"/>
                <a:gd name="T17" fmla="*/ 83 h 332"/>
                <a:gd name="T18" fmla="*/ 306 w 386"/>
                <a:gd name="T19" fmla="*/ 84 h 332"/>
                <a:gd name="T20" fmla="*/ 307 w 386"/>
                <a:gd name="T21" fmla="*/ 86 h 332"/>
                <a:gd name="T22" fmla="*/ 307 w 386"/>
                <a:gd name="T23" fmla="*/ 86 h 332"/>
                <a:gd name="T24" fmla="*/ 308 w 386"/>
                <a:gd name="T25" fmla="*/ 87 h 332"/>
                <a:gd name="T26" fmla="*/ 311 w 386"/>
                <a:gd name="T27" fmla="*/ 88 h 332"/>
                <a:gd name="T28" fmla="*/ 312 w 386"/>
                <a:gd name="T29" fmla="*/ 89 h 332"/>
                <a:gd name="T30" fmla="*/ 312 w 386"/>
                <a:gd name="T31" fmla="*/ 90 h 332"/>
                <a:gd name="T32" fmla="*/ 312 w 386"/>
                <a:gd name="T33" fmla="*/ 90 h 332"/>
                <a:gd name="T34" fmla="*/ 313 w 386"/>
                <a:gd name="T35" fmla="*/ 91 h 332"/>
                <a:gd name="T36" fmla="*/ 313 w 386"/>
                <a:gd name="T37" fmla="*/ 91 h 332"/>
                <a:gd name="T38" fmla="*/ 314 w 386"/>
                <a:gd name="T39" fmla="*/ 92 h 332"/>
                <a:gd name="T40" fmla="*/ 314 w 386"/>
                <a:gd name="T41" fmla="*/ 92 h 332"/>
                <a:gd name="T42" fmla="*/ 315 w 386"/>
                <a:gd name="T43" fmla="*/ 94 h 332"/>
                <a:gd name="T44" fmla="*/ 315 w 386"/>
                <a:gd name="T45" fmla="*/ 94 h 332"/>
                <a:gd name="T46" fmla="*/ 316 w 386"/>
                <a:gd name="T47" fmla="*/ 94 h 332"/>
                <a:gd name="T48" fmla="*/ 316 w 386"/>
                <a:gd name="T49" fmla="*/ 95 h 332"/>
                <a:gd name="T50" fmla="*/ 317 w 386"/>
                <a:gd name="T51" fmla="*/ 95 h 332"/>
                <a:gd name="T52" fmla="*/ 317 w 386"/>
                <a:gd name="T53" fmla="*/ 95 h 332"/>
                <a:gd name="T54" fmla="*/ 330 w 386"/>
                <a:gd name="T55" fmla="*/ 110 h 332"/>
                <a:gd name="T56" fmla="*/ 351 w 386"/>
                <a:gd name="T57" fmla="*/ 141 h 332"/>
                <a:gd name="T58" fmla="*/ 367 w 386"/>
                <a:gd name="T59" fmla="*/ 173 h 332"/>
                <a:gd name="T60" fmla="*/ 378 w 386"/>
                <a:gd name="T61" fmla="*/ 204 h 332"/>
                <a:gd name="T62" fmla="*/ 385 w 386"/>
                <a:gd name="T63" fmla="*/ 236 h 332"/>
                <a:gd name="T64" fmla="*/ 386 w 386"/>
                <a:gd name="T65" fmla="*/ 266 h 332"/>
                <a:gd name="T66" fmla="*/ 381 w 386"/>
                <a:gd name="T67" fmla="*/ 294 h 332"/>
                <a:gd name="T68" fmla="*/ 372 w 386"/>
                <a:gd name="T69" fmla="*/ 320 h 332"/>
                <a:gd name="T70" fmla="*/ 366 w 386"/>
                <a:gd name="T71" fmla="*/ 332 h 332"/>
                <a:gd name="T72" fmla="*/ 361 w 386"/>
                <a:gd name="T73" fmla="*/ 289 h 332"/>
                <a:gd name="T74" fmla="*/ 348 w 386"/>
                <a:gd name="T75" fmla="*/ 244 h 332"/>
                <a:gd name="T76" fmla="*/ 324 w 386"/>
                <a:gd name="T77" fmla="*/ 199 h 332"/>
                <a:gd name="T78" fmla="*/ 290 w 386"/>
                <a:gd name="T79" fmla="*/ 157 h 332"/>
                <a:gd name="T80" fmla="*/ 280 w 386"/>
                <a:gd name="T81" fmla="*/ 147 h 332"/>
                <a:gd name="T82" fmla="*/ 248 w 386"/>
                <a:gd name="T83" fmla="*/ 119 h 332"/>
                <a:gd name="T84" fmla="*/ 202 w 386"/>
                <a:gd name="T85" fmla="*/ 92 h 332"/>
                <a:gd name="T86" fmla="*/ 166 w 386"/>
                <a:gd name="T87" fmla="*/ 78 h 332"/>
                <a:gd name="T88" fmla="*/ 142 w 386"/>
                <a:gd name="T89" fmla="*/ 72 h 332"/>
                <a:gd name="T90" fmla="*/ 119 w 386"/>
                <a:gd name="T91" fmla="*/ 69 h 332"/>
                <a:gd name="T92" fmla="*/ 108 w 386"/>
                <a:gd name="T93" fmla="*/ 68 h 332"/>
                <a:gd name="T94" fmla="*/ 83 w 386"/>
                <a:gd name="T95" fmla="*/ 70 h 332"/>
                <a:gd name="T96" fmla="*/ 61 w 386"/>
                <a:gd name="T97" fmla="*/ 76 h 332"/>
                <a:gd name="T98" fmla="*/ 39 w 386"/>
                <a:gd name="T99" fmla="*/ 86 h 332"/>
                <a:gd name="T100" fmla="*/ 20 w 386"/>
                <a:gd name="T101" fmla="*/ 99 h 332"/>
                <a:gd name="T102" fmla="*/ 9 w 386"/>
                <a:gd name="T103" fmla="*/ 110 h 332"/>
                <a:gd name="T104" fmla="*/ 0 w 386"/>
                <a:gd name="T105" fmla="*/ 122 h 332"/>
                <a:gd name="T106" fmla="*/ 3 w 386"/>
                <a:gd name="T107" fmla="*/ 95 h 332"/>
                <a:gd name="T108" fmla="*/ 11 w 386"/>
                <a:gd name="T109" fmla="*/ 72 h 332"/>
                <a:gd name="T110" fmla="*/ 24 w 386"/>
                <a:gd name="T111" fmla="*/ 50 h 332"/>
                <a:gd name="T112" fmla="*/ 40 w 386"/>
                <a:gd name="T113" fmla="*/ 30 h 332"/>
                <a:gd name="T114" fmla="*/ 40 w 386"/>
                <a:gd name="T115" fmla="*/ 30 h 332"/>
                <a:gd name="T116" fmla="*/ 49 w 386"/>
                <a:gd name="T117" fmla="*/ 24 h 332"/>
                <a:gd name="T118" fmla="*/ 70 w 386"/>
                <a:gd name="T119" fmla="*/ 12 h 332"/>
                <a:gd name="T120" fmla="*/ 92 w 386"/>
                <a:gd name="T121" fmla="*/ 5 h 332"/>
                <a:gd name="T122" fmla="*/ 115 w 386"/>
                <a:gd name="T123" fmla="*/ 1 h 332"/>
                <a:gd name="T124" fmla="*/ 128 w 386"/>
                <a:gd name="T125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6" h="332">
                  <a:moveTo>
                    <a:pt x="128" y="0"/>
                  </a:moveTo>
                  <a:lnTo>
                    <a:pt x="128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39" y="1"/>
                  </a:lnTo>
                  <a:lnTo>
                    <a:pt x="150" y="2"/>
                  </a:lnTo>
                  <a:lnTo>
                    <a:pt x="173" y="6"/>
                  </a:lnTo>
                  <a:lnTo>
                    <a:pt x="195" y="12"/>
                  </a:lnTo>
                  <a:lnTo>
                    <a:pt x="219" y="22"/>
                  </a:lnTo>
                  <a:lnTo>
                    <a:pt x="241" y="33"/>
                  </a:lnTo>
                  <a:lnTo>
                    <a:pt x="262" y="47"/>
                  </a:lnTo>
                  <a:lnTo>
                    <a:pt x="284" y="63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6" y="84"/>
                  </a:lnTo>
                  <a:lnTo>
                    <a:pt x="306" y="84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8" y="87"/>
                  </a:lnTo>
                  <a:lnTo>
                    <a:pt x="308" y="87"/>
                  </a:lnTo>
                  <a:lnTo>
                    <a:pt x="311" y="88"/>
                  </a:lnTo>
                  <a:lnTo>
                    <a:pt x="311" y="88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6" y="94"/>
                  </a:lnTo>
                  <a:lnTo>
                    <a:pt x="316" y="94"/>
                  </a:lnTo>
                  <a:lnTo>
                    <a:pt x="316" y="95"/>
                  </a:lnTo>
                  <a:lnTo>
                    <a:pt x="316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30" y="110"/>
                  </a:lnTo>
                  <a:lnTo>
                    <a:pt x="341" y="126"/>
                  </a:lnTo>
                  <a:lnTo>
                    <a:pt x="351" y="141"/>
                  </a:lnTo>
                  <a:lnTo>
                    <a:pt x="360" y="157"/>
                  </a:lnTo>
                  <a:lnTo>
                    <a:pt x="367" y="173"/>
                  </a:lnTo>
                  <a:lnTo>
                    <a:pt x="374" y="188"/>
                  </a:lnTo>
                  <a:lnTo>
                    <a:pt x="378" y="204"/>
                  </a:lnTo>
                  <a:lnTo>
                    <a:pt x="382" y="219"/>
                  </a:lnTo>
                  <a:lnTo>
                    <a:pt x="385" y="236"/>
                  </a:lnTo>
                  <a:lnTo>
                    <a:pt x="386" y="251"/>
                  </a:lnTo>
                  <a:lnTo>
                    <a:pt x="386" y="266"/>
                  </a:lnTo>
                  <a:lnTo>
                    <a:pt x="384" y="280"/>
                  </a:lnTo>
                  <a:lnTo>
                    <a:pt x="381" y="294"/>
                  </a:lnTo>
                  <a:lnTo>
                    <a:pt x="377" y="307"/>
                  </a:lnTo>
                  <a:lnTo>
                    <a:pt x="372" y="320"/>
                  </a:lnTo>
                  <a:lnTo>
                    <a:pt x="366" y="332"/>
                  </a:lnTo>
                  <a:lnTo>
                    <a:pt x="366" y="332"/>
                  </a:lnTo>
                  <a:lnTo>
                    <a:pt x="365" y="310"/>
                  </a:lnTo>
                  <a:lnTo>
                    <a:pt x="361" y="289"/>
                  </a:lnTo>
                  <a:lnTo>
                    <a:pt x="356" y="266"/>
                  </a:lnTo>
                  <a:lnTo>
                    <a:pt x="348" y="244"/>
                  </a:lnTo>
                  <a:lnTo>
                    <a:pt x="338" y="222"/>
                  </a:lnTo>
                  <a:lnTo>
                    <a:pt x="324" y="199"/>
                  </a:lnTo>
                  <a:lnTo>
                    <a:pt x="308" y="178"/>
                  </a:lnTo>
                  <a:lnTo>
                    <a:pt x="290" y="157"/>
                  </a:lnTo>
                  <a:lnTo>
                    <a:pt x="290" y="157"/>
                  </a:lnTo>
                  <a:lnTo>
                    <a:pt x="280" y="147"/>
                  </a:lnTo>
                  <a:lnTo>
                    <a:pt x="270" y="137"/>
                  </a:lnTo>
                  <a:lnTo>
                    <a:pt x="248" y="119"/>
                  </a:lnTo>
                  <a:lnTo>
                    <a:pt x="225" y="104"/>
                  </a:lnTo>
                  <a:lnTo>
                    <a:pt x="202" y="92"/>
                  </a:lnTo>
                  <a:lnTo>
                    <a:pt x="178" y="81"/>
                  </a:lnTo>
                  <a:lnTo>
                    <a:pt x="166" y="78"/>
                  </a:lnTo>
                  <a:lnTo>
                    <a:pt x="154" y="75"/>
                  </a:lnTo>
                  <a:lnTo>
                    <a:pt x="142" y="72"/>
                  </a:lnTo>
                  <a:lnTo>
                    <a:pt x="130" y="70"/>
                  </a:lnTo>
                  <a:lnTo>
                    <a:pt x="119" y="69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95" y="69"/>
                  </a:lnTo>
                  <a:lnTo>
                    <a:pt x="83" y="70"/>
                  </a:lnTo>
                  <a:lnTo>
                    <a:pt x="72" y="73"/>
                  </a:lnTo>
                  <a:lnTo>
                    <a:pt x="61" y="76"/>
                  </a:lnTo>
                  <a:lnTo>
                    <a:pt x="49" y="80"/>
                  </a:lnTo>
                  <a:lnTo>
                    <a:pt x="39" y="86"/>
                  </a:lnTo>
                  <a:lnTo>
                    <a:pt x="29" y="92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9" y="11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1" y="108"/>
                  </a:lnTo>
                  <a:lnTo>
                    <a:pt x="3" y="95"/>
                  </a:lnTo>
                  <a:lnTo>
                    <a:pt x="7" y="83"/>
                  </a:lnTo>
                  <a:lnTo>
                    <a:pt x="11" y="72"/>
                  </a:lnTo>
                  <a:lnTo>
                    <a:pt x="17" y="60"/>
                  </a:lnTo>
                  <a:lnTo>
                    <a:pt x="24" y="50"/>
                  </a:lnTo>
                  <a:lnTo>
                    <a:pt x="31" y="4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9" y="24"/>
                  </a:lnTo>
                  <a:lnTo>
                    <a:pt x="59" y="18"/>
                  </a:lnTo>
                  <a:lnTo>
                    <a:pt x="70" y="12"/>
                  </a:lnTo>
                  <a:lnTo>
                    <a:pt x="81" y="8"/>
                  </a:lnTo>
                  <a:lnTo>
                    <a:pt x="92" y="5"/>
                  </a:lnTo>
                  <a:lnTo>
                    <a:pt x="103" y="2"/>
                  </a:lnTo>
                  <a:lnTo>
                    <a:pt x="115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68"/>
            <p:cNvSpPr>
              <a:spLocks/>
            </p:cNvSpPr>
            <p:nvPr/>
          </p:nvSpPr>
          <p:spPr bwMode="auto">
            <a:xfrm flipH="1">
              <a:off x="7787645" y="2824057"/>
              <a:ext cx="90376" cy="83397"/>
            </a:xfrm>
            <a:custGeom>
              <a:avLst/>
              <a:gdLst>
                <a:gd name="T0" fmla="*/ 305 w 311"/>
                <a:gd name="T1" fmla="*/ 334 h 334"/>
                <a:gd name="T2" fmla="*/ 304 w 311"/>
                <a:gd name="T3" fmla="*/ 334 h 334"/>
                <a:gd name="T4" fmla="*/ 304 w 311"/>
                <a:gd name="T5" fmla="*/ 334 h 334"/>
                <a:gd name="T6" fmla="*/ 285 w 311"/>
                <a:gd name="T7" fmla="*/ 330 h 334"/>
                <a:gd name="T8" fmla="*/ 263 w 311"/>
                <a:gd name="T9" fmla="*/ 323 h 334"/>
                <a:gd name="T10" fmla="*/ 252 w 311"/>
                <a:gd name="T11" fmla="*/ 317 h 334"/>
                <a:gd name="T12" fmla="*/ 239 w 311"/>
                <a:gd name="T13" fmla="*/ 311 h 334"/>
                <a:gd name="T14" fmla="*/ 227 w 311"/>
                <a:gd name="T15" fmla="*/ 303 h 334"/>
                <a:gd name="T16" fmla="*/ 213 w 311"/>
                <a:gd name="T17" fmla="*/ 295 h 334"/>
                <a:gd name="T18" fmla="*/ 201 w 311"/>
                <a:gd name="T19" fmla="*/ 285 h 334"/>
                <a:gd name="T20" fmla="*/ 188 w 311"/>
                <a:gd name="T21" fmla="*/ 274 h 334"/>
                <a:gd name="T22" fmla="*/ 174 w 311"/>
                <a:gd name="T23" fmla="*/ 261 h 334"/>
                <a:gd name="T24" fmla="*/ 162 w 311"/>
                <a:gd name="T25" fmla="*/ 247 h 334"/>
                <a:gd name="T26" fmla="*/ 148 w 311"/>
                <a:gd name="T27" fmla="*/ 232 h 334"/>
                <a:gd name="T28" fmla="*/ 136 w 311"/>
                <a:gd name="T29" fmla="*/ 214 h 334"/>
                <a:gd name="T30" fmla="*/ 124 w 311"/>
                <a:gd name="T31" fmla="*/ 194 h 334"/>
                <a:gd name="T32" fmla="*/ 113 w 311"/>
                <a:gd name="T33" fmla="*/ 174 h 334"/>
                <a:gd name="T34" fmla="*/ 113 w 311"/>
                <a:gd name="T35" fmla="*/ 174 h 334"/>
                <a:gd name="T36" fmla="*/ 96 w 311"/>
                <a:gd name="T37" fmla="*/ 141 h 334"/>
                <a:gd name="T38" fmla="*/ 80 w 311"/>
                <a:gd name="T39" fmla="*/ 114 h 334"/>
                <a:gd name="T40" fmla="*/ 65 w 311"/>
                <a:gd name="T41" fmla="*/ 89 h 334"/>
                <a:gd name="T42" fmla="*/ 51 w 311"/>
                <a:gd name="T43" fmla="*/ 69 h 334"/>
                <a:gd name="T44" fmla="*/ 37 w 311"/>
                <a:gd name="T45" fmla="*/ 50 h 334"/>
                <a:gd name="T46" fmla="*/ 25 w 311"/>
                <a:gd name="T47" fmla="*/ 35 h 334"/>
                <a:gd name="T48" fmla="*/ 13 w 311"/>
                <a:gd name="T49" fmla="*/ 22 h 334"/>
                <a:gd name="T50" fmla="*/ 0 w 311"/>
                <a:gd name="T51" fmla="*/ 12 h 334"/>
                <a:gd name="T52" fmla="*/ 0 w 311"/>
                <a:gd name="T53" fmla="*/ 10 h 334"/>
                <a:gd name="T54" fmla="*/ 0 w 311"/>
                <a:gd name="T55" fmla="*/ 10 h 334"/>
                <a:gd name="T56" fmla="*/ 8 w 311"/>
                <a:gd name="T57" fmla="*/ 5 h 334"/>
                <a:gd name="T58" fmla="*/ 16 w 311"/>
                <a:gd name="T59" fmla="*/ 0 h 334"/>
                <a:gd name="T60" fmla="*/ 16 w 311"/>
                <a:gd name="T61" fmla="*/ 0 h 334"/>
                <a:gd name="T62" fmla="*/ 30 w 311"/>
                <a:gd name="T63" fmla="*/ 7 h 334"/>
                <a:gd name="T64" fmla="*/ 43 w 311"/>
                <a:gd name="T65" fmla="*/ 18 h 334"/>
                <a:gd name="T66" fmla="*/ 58 w 311"/>
                <a:gd name="T67" fmla="*/ 31 h 334"/>
                <a:gd name="T68" fmla="*/ 71 w 311"/>
                <a:gd name="T69" fmla="*/ 46 h 334"/>
                <a:gd name="T70" fmla="*/ 86 w 311"/>
                <a:gd name="T71" fmla="*/ 64 h 334"/>
                <a:gd name="T72" fmla="*/ 101 w 311"/>
                <a:gd name="T73" fmla="*/ 86 h 334"/>
                <a:gd name="T74" fmla="*/ 116 w 311"/>
                <a:gd name="T75" fmla="*/ 111 h 334"/>
                <a:gd name="T76" fmla="*/ 133 w 311"/>
                <a:gd name="T77" fmla="*/ 141 h 334"/>
                <a:gd name="T78" fmla="*/ 133 w 311"/>
                <a:gd name="T79" fmla="*/ 141 h 334"/>
                <a:gd name="T80" fmla="*/ 144 w 311"/>
                <a:gd name="T81" fmla="*/ 163 h 334"/>
                <a:gd name="T82" fmla="*/ 156 w 311"/>
                <a:gd name="T83" fmla="*/ 183 h 334"/>
                <a:gd name="T84" fmla="*/ 169 w 311"/>
                <a:gd name="T85" fmla="*/ 202 h 334"/>
                <a:gd name="T86" fmla="*/ 181 w 311"/>
                <a:gd name="T87" fmla="*/ 219 h 334"/>
                <a:gd name="T88" fmla="*/ 193 w 311"/>
                <a:gd name="T89" fmla="*/ 234 h 334"/>
                <a:gd name="T90" fmla="*/ 206 w 311"/>
                <a:gd name="T91" fmla="*/ 248 h 334"/>
                <a:gd name="T92" fmla="*/ 218 w 311"/>
                <a:gd name="T93" fmla="*/ 261 h 334"/>
                <a:gd name="T94" fmla="*/ 230 w 311"/>
                <a:gd name="T95" fmla="*/ 273 h 334"/>
                <a:gd name="T96" fmla="*/ 242 w 311"/>
                <a:gd name="T97" fmla="*/ 284 h 334"/>
                <a:gd name="T98" fmla="*/ 254 w 311"/>
                <a:gd name="T99" fmla="*/ 292 h 334"/>
                <a:gd name="T100" fmla="*/ 275 w 311"/>
                <a:gd name="T101" fmla="*/ 309 h 334"/>
                <a:gd name="T102" fmla="*/ 294 w 311"/>
                <a:gd name="T103" fmla="*/ 320 h 334"/>
                <a:gd name="T104" fmla="*/ 311 w 311"/>
                <a:gd name="T105" fmla="*/ 328 h 334"/>
                <a:gd name="T106" fmla="*/ 311 w 311"/>
                <a:gd name="T107" fmla="*/ 328 h 334"/>
                <a:gd name="T108" fmla="*/ 305 w 311"/>
                <a:gd name="T109" fmla="*/ 334 h 334"/>
                <a:gd name="T110" fmla="*/ 305 w 311"/>
                <a:gd name="T11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1" h="334">
                  <a:moveTo>
                    <a:pt x="305" y="334"/>
                  </a:moveTo>
                  <a:lnTo>
                    <a:pt x="304" y="334"/>
                  </a:lnTo>
                  <a:lnTo>
                    <a:pt x="304" y="334"/>
                  </a:lnTo>
                  <a:lnTo>
                    <a:pt x="285" y="330"/>
                  </a:lnTo>
                  <a:lnTo>
                    <a:pt x="263" y="323"/>
                  </a:lnTo>
                  <a:lnTo>
                    <a:pt x="252" y="317"/>
                  </a:lnTo>
                  <a:lnTo>
                    <a:pt x="239" y="311"/>
                  </a:lnTo>
                  <a:lnTo>
                    <a:pt x="227" y="303"/>
                  </a:lnTo>
                  <a:lnTo>
                    <a:pt x="213" y="295"/>
                  </a:lnTo>
                  <a:lnTo>
                    <a:pt x="201" y="285"/>
                  </a:lnTo>
                  <a:lnTo>
                    <a:pt x="188" y="274"/>
                  </a:lnTo>
                  <a:lnTo>
                    <a:pt x="174" y="261"/>
                  </a:lnTo>
                  <a:lnTo>
                    <a:pt x="162" y="247"/>
                  </a:lnTo>
                  <a:lnTo>
                    <a:pt x="148" y="232"/>
                  </a:lnTo>
                  <a:lnTo>
                    <a:pt x="136" y="214"/>
                  </a:lnTo>
                  <a:lnTo>
                    <a:pt x="124" y="194"/>
                  </a:lnTo>
                  <a:lnTo>
                    <a:pt x="113" y="174"/>
                  </a:lnTo>
                  <a:lnTo>
                    <a:pt x="113" y="174"/>
                  </a:lnTo>
                  <a:lnTo>
                    <a:pt x="96" y="141"/>
                  </a:lnTo>
                  <a:lnTo>
                    <a:pt x="80" y="114"/>
                  </a:lnTo>
                  <a:lnTo>
                    <a:pt x="65" y="89"/>
                  </a:lnTo>
                  <a:lnTo>
                    <a:pt x="51" y="69"/>
                  </a:lnTo>
                  <a:lnTo>
                    <a:pt x="37" y="50"/>
                  </a:lnTo>
                  <a:lnTo>
                    <a:pt x="25" y="35"/>
                  </a:lnTo>
                  <a:lnTo>
                    <a:pt x="13" y="2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30" y="7"/>
                  </a:lnTo>
                  <a:lnTo>
                    <a:pt x="43" y="18"/>
                  </a:lnTo>
                  <a:lnTo>
                    <a:pt x="58" y="31"/>
                  </a:lnTo>
                  <a:lnTo>
                    <a:pt x="71" y="46"/>
                  </a:lnTo>
                  <a:lnTo>
                    <a:pt x="86" y="64"/>
                  </a:lnTo>
                  <a:lnTo>
                    <a:pt x="101" y="86"/>
                  </a:lnTo>
                  <a:lnTo>
                    <a:pt x="116" y="111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44" y="163"/>
                  </a:lnTo>
                  <a:lnTo>
                    <a:pt x="156" y="183"/>
                  </a:lnTo>
                  <a:lnTo>
                    <a:pt x="169" y="202"/>
                  </a:lnTo>
                  <a:lnTo>
                    <a:pt x="181" y="219"/>
                  </a:lnTo>
                  <a:lnTo>
                    <a:pt x="193" y="234"/>
                  </a:lnTo>
                  <a:lnTo>
                    <a:pt x="206" y="248"/>
                  </a:lnTo>
                  <a:lnTo>
                    <a:pt x="218" y="261"/>
                  </a:lnTo>
                  <a:lnTo>
                    <a:pt x="230" y="273"/>
                  </a:lnTo>
                  <a:lnTo>
                    <a:pt x="242" y="284"/>
                  </a:lnTo>
                  <a:lnTo>
                    <a:pt x="254" y="292"/>
                  </a:lnTo>
                  <a:lnTo>
                    <a:pt x="275" y="309"/>
                  </a:lnTo>
                  <a:lnTo>
                    <a:pt x="294" y="320"/>
                  </a:lnTo>
                  <a:lnTo>
                    <a:pt x="311" y="328"/>
                  </a:lnTo>
                  <a:lnTo>
                    <a:pt x="311" y="328"/>
                  </a:lnTo>
                  <a:lnTo>
                    <a:pt x="305" y="334"/>
                  </a:lnTo>
                  <a:lnTo>
                    <a:pt x="305" y="334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5" name="내용 개체 틀 2"/>
          <p:cNvSpPr txBox="1">
            <a:spLocks/>
          </p:cNvSpPr>
          <p:nvPr/>
        </p:nvSpPr>
        <p:spPr>
          <a:xfrm>
            <a:off x="565657" y="1923530"/>
            <a:ext cx="10515600" cy="4620171"/>
          </a:xfrm>
          <a:prstGeom prst="rect">
            <a:avLst/>
          </a:prstGeom>
        </p:spPr>
        <p:txBody>
          <a:bodyPr>
            <a:normAutofit/>
          </a:bodyPr>
          <a:lstStyle>
            <a:lvl1pPr marL="171442" indent="-171442" algn="l" defTabSz="685766" rtl="0" eaLnBrk="1" latinLnBrk="1" hangingPunct="1">
              <a:lnSpc>
                <a:spcPct val="90000"/>
              </a:lnSpc>
              <a:spcBef>
                <a:spcPts val="751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26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857208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200091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35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542973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35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857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6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sym typeface="Wingdings" panose="05000000000000000000" pitchFamily="2" charset="2"/>
              </a:rPr>
              <a:t>  </a:t>
            </a:r>
            <a:r>
              <a:rPr lang="en-US" altLang="ko-KR" dirty="0"/>
              <a:t>1. </a:t>
            </a:r>
            <a:r>
              <a:rPr lang="ko-KR" altLang="en-US" dirty="0">
                <a:solidFill>
                  <a:srgbClr val="FF0000"/>
                </a:solidFill>
              </a:rPr>
              <a:t>상권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FF0000"/>
                </a:solidFill>
              </a:rPr>
              <a:t>카페의 수</a:t>
            </a:r>
            <a:r>
              <a:rPr lang="ko-KR" altLang="en-US" dirty="0"/>
              <a:t>는 몇 개가 </a:t>
            </a:r>
            <a:r>
              <a:rPr lang="ko-KR" altLang="en-US" dirty="0">
                <a:solidFill>
                  <a:srgbClr val="FF0000"/>
                </a:solidFill>
              </a:rPr>
              <a:t>적정</a:t>
            </a:r>
            <a:r>
              <a:rPr lang="ko-KR" altLang="en-US" dirty="0"/>
              <a:t>한가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sym typeface="Wingdings" panose="05000000000000000000" pitchFamily="2" charset="2"/>
              </a:rPr>
              <a:t>  </a:t>
            </a:r>
            <a:r>
              <a:rPr lang="en-US" altLang="ko-KR" dirty="0"/>
              <a:t>2. </a:t>
            </a:r>
            <a:r>
              <a:rPr lang="ko-KR" altLang="en-US" dirty="0">
                <a:solidFill>
                  <a:srgbClr val="FF0000"/>
                </a:solidFill>
              </a:rPr>
              <a:t>상권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FF0000"/>
                </a:solidFill>
              </a:rPr>
              <a:t>카페의 수</a:t>
            </a:r>
            <a:r>
              <a:rPr lang="ko-KR" altLang="en-US" dirty="0"/>
              <a:t>는 가까운 </a:t>
            </a:r>
            <a:r>
              <a:rPr lang="ko-KR" altLang="en-US" dirty="0">
                <a:solidFill>
                  <a:srgbClr val="FF0000"/>
                </a:solidFill>
              </a:rPr>
              <a:t>미래</a:t>
            </a:r>
            <a:r>
              <a:rPr lang="ko-KR" altLang="en-US" dirty="0"/>
              <a:t>에 몇 개가 될까</a:t>
            </a:r>
            <a:r>
              <a:rPr lang="en-US" altLang="ko-KR" dirty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186" name="제목 1"/>
          <p:cNvSpPr>
            <a:spLocks noGrp="1"/>
          </p:cNvSpPr>
          <p:nvPr>
            <p:ph type="title"/>
          </p:nvPr>
        </p:nvSpPr>
        <p:spPr>
          <a:xfrm>
            <a:off x="838200" y="334867"/>
            <a:ext cx="10515600" cy="1132235"/>
          </a:xfrm>
        </p:spPr>
        <p:txBody>
          <a:bodyPr/>
          <a:lstStyle/>
          <a:p>
            <a:r>
              <a:rPr lang="ko-KR" altLang="en-US" b="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연구 목표</a:t>
            </a:r>
          </a:p>
        </p:txBody>
      </p:sp>
    </p:spTree>
    <p:extLst>
      <p:ext uri="{BB962C8B-B14F-4D97-AF65-F5344CB8AC3E}">
        <p14:creationId xmlns:p14="http://schemas.microsoft.com/office/powerpoint/2010/main" val="230640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회귀</a:t>
            </a:r>
            <a:r>
              <a:rPr lang="en-US" altLang="ko-KR" dirty="0"/>
              <a:t> (</a:t>
            </a:r>
            <a:r>
              <a:rPr lang="ko-KR" altLang="en-US" dirty="0"/>
              <a:t>연구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07" y="1862469"/>
            <a:ext cx="9022369" cy="46556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736" y="2403369"/>
            <a:ext cx="3345183" cy="169683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25276" y="1152869"/>
            <a:ext cx="3498130" cy="663489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상권</a:t>
            </a:r>
            <a:r>
              <a:rPr lang="en-US" altLang="ko-KR" sz="2500" dirty="0"/>
              <a:t>D = </a:t>
            </a:r>
            <a:r>
              <a:rPr lang="ko-KR" altLang="en-US" sz="2500" dirty="0" err="1">
                <a:solidFill>
                  <a:srgbClr val="00B050"/>
                </a:solidFill>
              </a:rPr>
              <a:t>발달상권</a:t>
            </a:r>
            <a:endParaRPr lang="ko-KR" altLang="en-US" sz="2500" dirty="0">
              <a:solidFill>
                <a:srgbClr val="00B05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66736" y="6221691"/>
            <a:ext cx="8513040" cy="5373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095492" y="6236808"/>
            <a:ext cx="587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 err="1"/>
              <a:t>상권코드</a:t>
            </a:r>
            <a:r>
              <a:rPr lang="en-US" altLang="ko-KR" dirty="0"/>
              <a:t>’</a:t>
            </a:r>
            <a:r>
              <a:rPr lang="ko-KR" altLang="en-US" dirty="0"/>
              <a:t>별 </a:t>
            </a:r>
            <a:r>
              <a:rPr lang="en-US" altLang="ko-KR" dirty="0"/>
              <a:t>‘</a:t>
            </a:r>
            <a:r>
              <a:rPr lang="ko-KR" altLang="en-US" dirty="0"/>
              <a:t>분기</a:t>
            </a:r>
            <a:r>
              <a:rPr lang="en-US" altLang="ko-KR" dirty="0"/>
              <a:t>’</a:t>
            </a:r>
            <a:r>
              <a:rPr lang="ko-KR" altLang="en-US" dirty="0"/>
              <a:t>에 따른 실제점포수와 예측점포수의 </a:t>
            </a:r>
            <a:r>
              <a:rPr lang="en-US" altLang="ko-KR" dirty="0"/>
              <a:t>‘</a:t>
            </a:r>
            <a:r>
              <a:rPr lang="ko-KR" altLang="en-US" dirty="0">
                <a:solidFill>
                  <a:srgbClr val="C00000"/>
                </a:solidFill>
              </a:rPr>
              <a:t>평균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4381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회귀</a:t>
            </a:r>
            <a:r>
              <a:rPr lang="en-US" altLang="ko-KR" dirty="0"/>
              <a:t> (</a:t>
            </a:r>
            <a:r>
              <a:rPr lang="ko-KR" altLang="en-US" dirty="0"/>
              <a:t>연구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925276" y="1152869"/>
            <a:ext cx="3498130" cy="663489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상권</a:t>
            </a:r>
            <a:r>
              <a:rPr lang="en-US" altLang="ko-KR" sz="2500" dirty="0"/>
              <a:t>R = </a:t>
            </a:r>
            <a:r>
              <a:rPr lang="ko-KR" altLang="en-US" sz="2500" dirty="0" err="1">
                <a:solidFill>
                  <a:srgbClr val="FFC000"/>
                </a:solidFill>
              </a:rPr>
              <a:t>전통상권</a:t>
            </a:r>
            <a:endParaRPr lang="ko-KR" altLang="en-US" sz="2500" dirty="0"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988" y="1816358"/>
            <a:ext cx="8087341" cy="43864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60155" y="6070862"/>
            <a:ext cx="175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</a:rPr>
              <a:t>총 </a:t>
            </a:r>
            <a:r>
              <a:rPr lang="ko-KR" altLang="en-US" dirty="0" err="1">
                <a:solidFill>
                  <a:srgbClr val="C00000"/>
                </a:solidFill>
              </a:rPr>
              <a:t>점포수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63481" y="3269414"/>
            <a:ext cx="116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Y=X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14021" y="3638746"/>
            <a:ext cx="546754" cy="867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799166" y="3541587"/>
            <a:ext cx="175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</a:rPr>
              <a:t>예측 </a:t>
            </a:r>
            <a:r>
              <a:rPr lang="ko-KR" altLang="en-US" dirty="0" err="1">
                <a:solidFill>
                  <a:srgbClr val="C00000"/>
                </a:solidFill>
              </a:rPr>
              <a:t>점포수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122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회귀</a:t>
            </a:r>
            <a:r>
              <a:rPr lang="en-US" altLang="ko-KR" dirty="0"/>
              <a:t> (</a:t>
            </a:r>
            <a:r>
              <a:rPr lang="ko-KR" altLang="en-US" dirty="0"/>
              <a:t>연구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925276" y="1152869"/>
            <a:ext cx="3498130" cy="663489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상권</a:t>
            </a:r>
            <a:r>
              <a:rPr lang="en-US" altLang="ko-KR" sz="2500" dirty="0"/>
              <a:t>R = </a:t>
            </a:r>
            <a:r>
              <a:rPr lang="ko-KR" altLang="en-US" sz="2500" dirty="0" err="1">
                <a:solidFill>
                  <a:srgbClr val="FFC000"/>
                </a:solidFill>
              </a:rPr>
              <a:t>전통상권</a:t>
            </a:r>
            <a:endParaRPr lang="ko-KR" altLang="en-US" sz="2500" dirty="0"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92" y="1816358"/>
            <a:ext cx="8831918" cy="44037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95492" y="6236808"/>
            <a:ext cx="587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 err="1"/>
              <a:t>상권코드</a:t>
            </a:r>
            <a:r>
              <a:rPr lang="en-US" altLang="ko-KR" dirty="0"/>
              <a:t>’</a:t>
            </a:r>
            <a:r>
              <a:rPr lang="ko-KR" altLang="en-US" dirty="0"/>
              <a:t>별 </a:t>
            </a:r>
            <a:r>
              <a:rPr lang="en-US" altLang="ko-KR" dirty="0"/>
              <a:t>‘</a:t>
            </a:r>
            <a:r>
              <a:rPr lang="ko-KR" altLang="en-US" dirty="0"/>
              <a:t>분기</a:t>
            </a:r>
            <a:r>
              <a:rPr lang="en-US" altLang="ko-KR" dirty="0"/>
              <a:t>’</a:t>
            </a:r>
            <a:r>
              <a:rPr lang="ko-KR" altLang="en-US" dirty="0"/>
              <a:t>에 따른 실제점포수와 예측점포수의 </a:t>
            </a:r>
            <a:r>
              <a:rPr lang="en-US" altLang="ko-KR" dirty="0"/>
              <a:t>‘</a:t>
            </a:r>
            <a:r>
              <a:rPr lang="ko-KR" altLang="en-US" dirty="0">
                <a:solidFill>
                  <a:srgbClr val="C00000"/>
                </a:solidFill>
              </a:rPr>
              <a:t>평균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7269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회귀</a:t>
            </a:r>
            <a:r>
              <a:rPr lang="en-US" altLang="ko-KR" dirty="0"/>
              <a:t> (</a:t>
            </a:r>
            <a:r>
              <a:rPr lang="ko-KR" altLang="en-US" dirty="0"/>
              <a:t>연구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925276" y="1152869"/>
            <a:ext cx="3498130" cy="663489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상권</a:t>
            </a:r>
            <a:r>
              <a:rPr lang="en-US" altLang="ko-KR" sz="2500" dirty="0"/>
              <a:t>A = </a:t>
            </a:r>
            <a:r>
              <a:rPr lang="ko-KR" altLang="en-US" sz="2500" dirty="0">
                <a:solidFill>
                  <a:srgbClr val="0070C0"/>
                </a:solidFill>
              </a:rPr>
              <a:t>골목상권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10" y="1816358"/>
            <a:ext cx="8454946" cy="458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59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회귀</a:t>
            </a:r>
            <a:r>
              <a:rPr lang="en-US" altLang="ko-KR" dirty="0"/>
              <a:t> (</a:t>
            </a:r>
            <a:r>
              <a:rPr lang="ko-KR" altLang="en-US" dirty="0"/>
              <a:t>연구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925276" y="1152869"/>
            <a:ext cx="3498130" cy="663489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상권</a:t>
            </a:r>
            <a:r>
              <a:rPr lang="en-US" altLang="ko-KR" sz="2500" dirty="0"/>
              <a:t>A = </a:t>
            </a:r>
            <a:r>
              <a:rPr lang="ko-KR" altLang="en-US" sz="2500" dirty="0">
                <a:solidFill>
                  <a:srgbClr val="0070C0"/>
                </a:solidFill>
              </a:rPr>
              <a:t>골목상권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31" y="1816358"/>
            <a:ext cx="9150131" cy="478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709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회귀</a:t>
            </a:r>
            <a:r>
              <a:rPr lang="en-US" altLang="ko-KR" dirty="0"/>
              <a:t> (</a:t>
            </a:r>
            <a:r>
              <a:rPr lang="ko-KR" altLang="en-US" dirty="0"/>
              <a:t>연구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5" y="3076856"/>
            <a:ext cx="10515600" cy="874255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(</a:t>
            </a:r>
            <a:r>
              <a:rPr lang="ko-KR" altLang="en-US" sz="4000" dirty="0"/>
              <a:t>연구</a:t>
            </a:r>
            <a:r>
              <a:rPr lang="en-US" altLang="ko-KR" sz="4000" dirty="0"/>
              <a:t>1) </a:t>
            </a:r>
            <a:r>
              <a:rPr lang="ko-KR" altLang="en-US" sz="4000" dirty="0"/>
              <a:t>상권에서 카페의 수는 몇 개가 </a:t>
            </a:r>
            <a:r>
              <a:rPr lang="ko-KR" altLang="en-US" sz="4000" dirty="0">
                <a:solidFill>
                  <a:srgbClr val="FF0000"/>
                </a:solidFill>
              </a:rPr>
              <a:t>적정</a:t>
            </a:r>
            <a:r>
              <a:rPr lang="ko-KR" altLang="en-US" sz="4000" dirty="0"/>
              <a:t>한가</a:t>
            </a:r>
            <a:endParaRPr lang="en-US" altLang="ko-KR" sz="4000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076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시각화</a:t>
            </a:r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0632" y="2953585"/>
            <a:ext cx="2969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잔차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en-US" altLang="ko-KR" sz="1200" dirty="0"/>
              <a:t>–</a:t>
            </a:r>
            <a:r>
              <a:rPr lang="ko-KR" altLang="en-US" sz="1200" dirty="0" err="1"/>
              <a:t>예측값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기준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잔차</a:t>
            </a:r>
            <a:r>
              <a:rPr lang="ko-KR" altLang="en-US" sz="1200" dirty="0"/>
              <a:t>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실제값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Rank = ‘</a:t>
            </a:r>
            <a:r>
              <a:rPr lang="ko-KR" altLang="en-US" sz="1200" dirty="0"/>
              <a:t>기준</a:t>
            </a:r>
            <a:r>
              <a:rPr lang="en-US" altLang="ko-KR" sz="1200" dirty="0"/>
              <a:t>’</a:t>
            </a:r>
            <a:r>
              <a:rPr lang="ko-KR" altLang="en-US" sz="1200" dirty="0"/>
              <a:t>에 대한 </a:t>
            </a:r>
            <a:r>
              <a:rPr lang="en-US" altLang="ko-KR" sz="1200" dirty="0"/>
              <a:t>Rank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4185243" y="1999478"/>
            <a:ext cx="32619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DF6960"/>
                </a:solidFill>
                <a:latin typeface="+mn-ea"/>
              </a:rPr>
              <a:t>여유</a:t>
            </a:r>
            <a:r>
              <a:rPr lang="en-US" altLang="ko-KR" sz="2800" dirty="0">
                <a:solidFill>
                  <a:srgbClr val="FF0000"/>
                </a:solidFill>
              </a:rPr>
              <a:t> ~ </a:t>
            </a:r>
            <a:r>
              <a:rPr lang="ko-KR" altLang="en-US" sz="2800" dirty="0">
                <a:solidFill>
                  <a:srgbClr val="597488"/>
                </a:solidFill>
                <a:latin typeface="+mn-ea"/>
              </a:rPr>
              <a:t>과밀</a:t>
            </a:r>
            <a:br>
              <a:rPr lang="en-US" altLang="ko-KR" sz="2800" dirty="0">
                <a:solidFill>
                  <a:srgbClr val="0070C0"/>
                </a:solidFill>
              </a:rPr>
            </a:br>
            <a:r>
              <a:rPr lang="ko-KR" altLang="en-US" sz="2800" dirty="0"/>
              <a:t>시각화</a:t>
            </a:r>
            <a:r>
              <a:rPr lang="en-US" altLang="ko-KR" sz="2800" dirty="0"/>
              <a:t>(</a:t>
            </a:r>
            <a:r>
              <a:rPr lang="ko-KR" altLang="en-US" sz="2800" dirty="0" err="1"/>
              <a:t>그라데이션</a:t>
            </a:r>
            <a:r>
              <a:rPr lang="en-US" altLang="ko-KR" sz="2800" dirty="0"/>
              <a:t>)</a:t>
            </a:r>
            <a:r>
              <a:rPr lang="ko-KR" altLang="en-US" sz="2800" dirty="0"/>
              <a:t> </a:t>
            </a:r>
            <a:endParaRPr lang="en-US" altLang="ko-KR" sz="2800" dirty="0"/>
          </a:p>
        </p:txBody>
      </p:sp>
      <p:sp>
        <p:nvSpPr>
          <p:cNvPr id="11" name="직사각형 10"/>
          <p:cNvSpPr/>
          <p:nvPr/>
        </p:nvSpPr>
        <p:spPr>
          <a:xfrm>
            <a:off x="4635455" y="3950958"/>
            <a:ext cx="23615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DF6960"/>
                </a:solidFill>
                <a:latin typeface="+mn-ea"/>
              </a:rPr>
              <a:t>여유</a:t>
            </a:r>
            <a:r>
              <a:rPr lang="ko-KR" altLang="en-US" sz="2800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800" dirty="0">
                <a:solidFill>
                  <a:srgbClr val="F8E49A"/>
                </a:solidFill>
                <a:latin typeface="+mn-ea"/>
              </a:rPr>
              <a:t>적정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800" dirty="0">
                <a:solidFill>
                  <a:srgbClr val="597488"/>
                </a:solidFill>
                <a:latin typeface="+mn-ea"/>
              </a:rPr>
              <a:t>과밀</a:t>
            </a:r>
            <a:endParaRPr lang="en-US" altLang="ko-KR" sz="2800" dirty="0">
              <a:solidFill>
                <a:srgbClr val="597488"/>
              </a:solidFill>
              <a:latin typeface="+mn-ea"/>
            </a:endParaRPr>
          </a:p>
          <a:p>
            <a:pPr algn="ctr"/>
            <a:r>
              <a:rPr lang="en-US" altLang="ko-KR" sz="2800" dirty="0">
                <a:latin typeface="+mn-ea"/>
              </a:rPr>
              <a:t>3</a:t>
            </a:r>
            <a:r>
              <a:rPr lang="ko-KR" altLang="en-US" sz="2800" dirty="0">
                <a:latin typeface="+mn-ea"/>
              </a:rPr>
              <a:t>중 분류</a:t>
            </a:r>
            <a:r>
              <a:rPr lang="en-US" altLang="ko-KR" sz="2800" dirty="0">
                <a:latin typeface="+mn-ea"/>
              </a:rPr>
              <a:t>(</a:t>
            </a:r>
            <a:r>
              <a:rPr lang="ko-KR" altLang="en-US" sz="2800" dirty="0">
                <a:latin typeface="+mn-ea"/>
              </a:rPr>
              <a:t>단색</a:t>
            </a:r>
            <a:r>
              <a:rPr lang="en-US" altLang="ko-KR" sz="2800" dirty="0">
                <a:latin typeface="+mn-ea"/>
              </a:rPr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70734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79" y="1627821"/>
            <a:ext cx="8079646" cy="47048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시각화</a:t>
            </a:r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455154" y="2517742"/>
            <a:ext cx="3337089" cy="24886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" altLang="en-US" sz="2400" dirty="0">
                <a:latin typeface="+mn-ea"/>
                <a:sym typeface="Wingdings" panose="05000000000000000000" pitchFamily="2" charset="2"/>
              </a:rPr>
              <a:t>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19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년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분기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ko" altLang="en-US" sz="2400" dirty="0">
                <a:latin typeface="+mn-ea"/>
                <a:sym typeface="Wingdings" panose="05000000000000000000" pitchFamily="2" charset="2"/>
              </a:rPr>
              <a:t> 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RANK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ko" altLang="en-US" sz="2400" dirty="0">
                <a:latin typeface="+mn-ea"/>
                <a:sym typeface="Wingdings" panose="05000000000000000000" pitchFamily="2" charset="2"/>
              </a:rPr>
              <a:t> 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파란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계열일 수록 과밀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500" dirty="0">
              <a:solidFill>
                <a:schemeClr val="tx1"/>
              </a:solidFill>
            </a:endParaRPr>
          </a:p>
          <a:p>
            <a:endParaRPr lang="ko-KR" altLang="en-US" sz="25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854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시각화</a:t>
            </a:r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762124" y="1628775"/>
            <a:ext cx="5694205" cy="4800610"/>
            <a:chOff x="1308472" y="1402532"/>
            <a:chExt cx="5843058" cy="499827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8472" y="1402532"/>
              <a:ext cx="5843058" cy="4998278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4230001" y="4930219"/>
              <a:ext cx="876693" cy="59388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내용 개체 틀 2"/>
          <p:cNvSpPr txBox="1">
            <a:spLocks/>
          </p:cNvSpPr>
          <p:nvPr/>
        </p:nvSpPr>
        <p:spPr>
          <a:xfrm>
            <a:off x="8455154" y="2517742"/>
            <a:ext cx="3337089" cy="24886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27413" indent="-427413" algn="l" defTabSz="685766" rtl="0" eaLnBrk="1" latinLnBrk="1" hangingPunct="1">
              <a:lnSpc>
                <a:spcPct val="90000"/>
              </a:lnSpc>
              <a:spcBef>
                <a:spcPts val="751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27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26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857208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2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200091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542973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857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6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" altLang="en-US" sz="2400" dirty="0">
                <a:latin typeface="+mn-ea"/>
                <a:sym typeface="Wingdings" panose="05000000000000000000" pitchFamily="2" charset="2"/>
              </a:rPr>
              <a:t>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19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년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분기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marL="0" indent="0">
              <a:buFontTx/>
              <a:buNone/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marL="0" indent="0">
              <a:buFontTx/>
              <a:buNone/>
            </a:pPr>
            <a:r>
              <a:rPr lang="ko" altLang="en-US" sz="2400" dirty="0">
                <a:latin typeface="+mn-ea"/>
                <a:sym typeface="Wingdings" panose="05000000000000000000" pitchFamily="2" charset="2"/>
              </a:rPr>
              <a:t> 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RANK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marL="0" indent="0">
              <a:buFontTx/>
              <a:buNone/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marL="0" indent="0">
              <a:buFontTx/>
              <a:buNone/>
            </a:pPr>
            <a:r>
              <a:rPr lang="ko" altLang="en-US" sz="2400" dirty="0">
                <a:latin typeface="+mn-ea"/>
                <a:sym typeface="Wingdings" panose="05000000000000000000" pitchFamily="2" charset="2"/>
              </a:rPr>
              <a:t> 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파란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계열일 수록 과밀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500" dirty="0">
              <a:solidFill>
                <a:schemeClr val="tx1"/>
              </a:solidFill>
            </a:endParaRPr>
          </a:p>
          <a:p>
            <a:endParaRPr lang="ko-KR" altLang="en-US" sz="2500" dirty="0">
              <a:solidFill>
                <a:srgbClr val="0070C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409825" y="1444009"/>
            <a:ext cx="3952875" cy="28384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04500" y="4282459"/>
            <a:ext cx="3223967" cy="24388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691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시각화</a:t>
            </a:r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19893" y="2705493"/>
            <a:ext cx="50090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/>
              <a:t>19</a:t>
            </a:r>
            <a:r>
              <a:rPr lang="ko-KR" altLang="en-US" sz="2500" dirty="0"/>
              <a:t>년 </a:t>
            </a:r>
            <a:r>
              <a:rPr lang="en-US" altLang="ko-KR" sz="2500" dirty="0"/>
              <a:t>1</a:t>
            </a:r>
            <a:r>
              <a:rPr lang="ko-KR" altLang="en-US" sz="2500" dirty="0"/>
              <a:t>분기 </a:t>
            </a:r>
            <a:r>
              <a:rPr lang="ko-KR" altLang="en-US" sz="2800" dirty="0">
                <a:solidFill>
                  <a:srgbClr val="597488"/>
                </a:solidFill>
                <a:latin typeface="+mn-ea"/>
              </a:rPr>
              <a:t>과밀 </a:t>
            </a:r>
            <a:r>
              <a:rPr lang="en-US" altLang="ko-KR" sz="2800" dirty="0">
                <a:solidFill>
                  <a:srgbClr val="597488"/>
                </a:solidFill>
                <a:latin typeface="+mn-ea"/>
              </a:rPr>
              <a:t>Rank</a:t>
            </a:r>
            <a:r>
              <a:rPr lang="ko-KR" altLang="en-US" sz="2800" dirty="0">
                <a:solidFill>
                  <a:srgbClr val="597488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597488"/>
                </a:solidFill>
                <a:latin typeface="+mn-ea"/>
              </a:rPr>
              <a:t>1</a:t>
            </a:r>
            <a:r>
              <a:rPr lang="ko-KR" altLang="en-US" sz="2800" dirty="0">
                <a:solidFill>
                  <a:srgbClr val="597488"/>
                </a:solidFill>
                <a:latin typeface="+mn-ea"/>
              </a:rPr>
              <a:t>등 </a:t>
            </a:r>
            <a:r>
              <a:rPr lang="ko-KR" altLang="en-US" sz="2500" dirty="0"/>
              <a:t>상권은</a:t>
            </a:r>
            <a:br>
              <a:rPr lang="en-US" altLang="ko-KR" sz="2500" dirty="0"/>
            </a:br>
            <a:br>
              <a:rPr lang="en-US" altLang="ko-KR" sz="2500" dirty="0"/>
            </a:br>
            <a:r>
              <a:rPr lang="ko-KR" altLang="en-US" sz="2500" dirty="0"/>
              <a:t>현재</a:t>
            </a:r>
            <a:r>
              <a:rPr lang="en-US" altLang="ko-KR" sz="2500" dirty="0"/>
              <a:t>(22</a:t>
            </a:r>
            <a:r>
              <a:rPr lang="ko-KR" altLang="en-US" sz="2500" dirty="0"/>
              <a:t>년 </a:t>
            </a:r>
            <a:r>
              <a:rPr lang="en-US" altLang="ko-KR" sz="2500" dirty="0"/>
              <a:t>3</a:t>
            </a:r>
            <a:r>
              <a:rPr lang="ko-KR" altLang="en-US" sz="2500" dirty="0"/>
              <a:t>분기</a:t>
            </a:r>
            <a:r>
              <a:rPr lang="en-US" altLang="ko-KR" sz="2500" dirty="0"/>
              <a:t>)</a:t>
            </a:r>
            <a:r>
              <a:rPr lang="ko-KR" altLang="en-US" sz="2500" dirty="0"/>
              <a:t> 어떨까</a:t>
            </a:r>
            <a:r>
              <a:rPr lang="en-US" altLang="ko-KR" sz="2500" dirty="0"/>
              <a:t>…?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611264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/>
          <p:cNvSpPr/>
          <p:nvPr/>
        </p:nvSpPr>
        <p:spPr>
          <a:xfrm>
            <a:off x="7176120" y="2148346"/>
            <a:ext cx="4084947" cy="4084947"/>
          </a:xfrm>
          <a:prstGeom prst="ellipse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355929" y="2328155"/>
            <a:ext cx="3725328" cy="3725328"/>
          </a:xfrm>
          <a:prstGeom prst="ellipse">
            <a:avLst/>
          </a:prstGeom>
          <a:solidFill>
            <a:srgbClr val="E7E7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 rot="206353">
            <a:off x="9804873" y="4574592"/>
            <a:ext cx="420970" cy="1317452"/>
            <a:chOff x="5410633" y="2979559"/>
            <a:chExt cx="521622" cy="1639100"/>
          </a:xfrm>
        </p:grpSpPr>
        <p:sp>
          <p:nvSpPr>
            <p:cNvPr id="29" name="Rounded Rectangle 28"/>
            <p:cNvSpPr/>
            <p:nvPr/>
          </p:nvSpPr>
          <p:spPr>
            <a:xfrm rot="2700000">
              <a:off x="4922188" y="3608591"/>
              <a:ext cx="1512168" cy="50796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 rot="2700000">
              <a:off x="4908533" y="3481659"/>
              <a:ext cx="1512168" cy="50796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8035297" y="3071450"/>
            <a:ext cx="2560229" cy="2560229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938479" y="2910705"/>
            <a:ext cx="2560229" cy="2560229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40929" y="3113155"/>
            <a:ext cx="2155329" cy="2155329"/>
          </a:xfrm>
          <a:prstGeom prst="ellipse">
            <a:avLst/>
          </a:prstGeom>
          <a:solidFill>
            <a:srgbClr val="8E43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8140929" y="3113155"/>
            <a:ext cx="2023878" cy="1857126"/>
          </a:xfrm>
          <a:custGeom>
            <a:avLst/>
            <a:gdLst>
              <a:gd name="connsiteX0" fmla="*/ 1077665 w 2023878"/>
              <a:gd name="connsiteY0" fmla="*/ 0 h 1857126"/>
              <a:gd name="connsiteX1" fmla="*/ 1971282 w 2023878"/>
              <a:gd name="connsiteY1" fmla="*/ 475132 h 1857126"/>
              <a:gd name="connsiteX2" fmla="*/ 2023878 w 2023878"/>
              <a:gd name="connsiteY2" fmla="*/ 561708 h 1857126"/>
              <a:gd name="connsiteX3" fmla="*/ 1966534 w 2023878"/>
              <a:gd name="connsiteY3" fmla="*/ 509590 h 1857126"/>
              <a:gd name="connsiteX4" fmla="*/ 1281039 w 2023878"/>
              <a:gd name="connsiteY4" fmla="*/ 263504 h 1857126"/>
              <a:gd name="connsiteX5" fmla="*/ 203374 w 2023878"/>
              <a:gd name="connsiteY5" fmla="*/ 1341169 h 1857126"/>
              <a:gd name="connsiteX6" fmla="*/ 333443 w 2023878"/>
              <a:gd name="connsiteY6" fmla="*/ 1854848 h 1857126"/>
              <a:gd name="connsiteX7" fmla="*/ 334827 w 2023878"/>
              <a:gd name="connsiteY7" fmla="*/ 1857126 h 1857126"/>
              <a:gd name="connsiteX8" fmla="*/ 315641 w 2023878"/>
              <a:gd name="connsiteY8" fmla="*/ 1839689 h 1857126"/>
              <a:gd name="connsiteX9" fmla="*/ 0 w 2023878"/>
              <a:gd name="connsiteY9" fmla="*/ 1077665 h 1857126"/>
              <a:gd name="connsiteX10" fmla="*/ 1077665 w 2023878"/>
              <a:gd name="connsiteY10" fmla="*/ 0 h 185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3878" h="1857126">
                <a:moveTo>
                  <a:pt x="1077665" y="0"/>
                </a:moveTo>
                <a:cubicBezTo>
                  <a:pt x="1449651" y="0"/>
                  <a:pt x="1777618" y="188472"/>
                  <a:pt x="1971282" y="475132"/>
                </a:cubicBezTo>
                <a:lnTo>
                  <a:pt x="2023878" y="561708"/>
                </a:lnTo>
                <a:lnTo>
                  <a:pt x="1966534" y="509590"/>
                </a:lnTo>
                <a:cubicBezTo>
                  <a:pt x="1780250" y="355855"/>
                  <a:pt x="1541429" y="263504"/>
                  <a:pt x="1281039" y="263504"/>
                </a:cubicBezTo>
                <a:cubicBezTo>
                  <a:pt x="685861" y="263504"/>
                  <a:pt x="203374" y="745991"/>
                  <a:pt x="203374" y="1341169"/>
                </a:cubicBezTo>
                <a:cubicBezTo>
                  <a:pt x="203374" y="1527162"/>
                  <a:pt x="250492" y="1702150"/>
                  <a:pt x="333443" y="1854848"/>
                </a:cubicBezTo>
                <a:lnTo>
                  <a:pt x="334827" y="1857126"/>
                </a:lnTo>
                <a:lnTo>
                  <a:pt x="315641" y="1839689"/>
                </a:lnTo>
                <a:cubicBezTo>
                  <a:pt x="120622" y="1644670"/>
                  <a:pt x="0" y="1375254"/>
                  <a:pt x="0" y="1077665"/>
                </a:cubicBezTo>
                <a:cubicBezTo>
                  <a:pt x="0" y="482487"/>
                  <a:pt x="482487" y="0"/>
                  <a:pt x="1077665" y="0"/>
                </a:cubicBezTo>
                <a:close/>
              </a:path>
            </a:pathLst>
          </a:custGeom>
          <a:solidFill>
            <a:srgbClr val="512A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5879976" y="548680"/>
            <a:ext cx="1722179" cy="1938990"/>
            <a:chOff x="7546062" y="2556492"/>
            <a:chExt cx="344125" cy="387448"/>
          </a:xfrm>
        </p:grpSpPr>
        <p:sp>
          <p:nvSpPr>
            <p:cNvPr id="33" name="Freeform 317"/>
            <p:cNvSpPr>
              <a:spLocks/>
            </p:cNvSpPr>
            <p:nvPr/>
          </p:nvSpPr>
          <p:spPr bwMode="auto">
            <a:xfrm flipH="1">
              <a:off x="7546062" y="2586029"/>
              <a:ext cx="121660" cy="142469"/>
            </a:xfrm>
            <a:custGeom>
              <a:avLst/>
              <a:gdLst>
                <a:gd name="T0" fmla="*/ 0 w 424"/>
                <a:gd name="T1" fmla="*/ 289 h 577"/>
                <a:gd name="T2" fmla="*/ 5 w 424"/>
                <a:gd name="T3" fmla="*/ 346 h 577"/>
                <a:gd name="T4" fmla="*/ 17 w 424"/>
                <a:gd name="T5" fmla="*/ 401 h 577"/>
                <a:gd name="T6" fmla="*/ 36 w 424"/>
                <a:gd name="T7" fmla="*/ 450 h 577"/>
                <a:gd name="T8" fmla="*/ 62 w 424"/>
                <a:gd name="T9" fmla="*/ 493 h 577"/>
                <a:gd name="T10" fmla="*/ 93 w 424"/>
                <a:gd name="T11" fmla="*/ 528 h 577"/>
                <a:gd name="T12" fmla="*/ 129 w 424"/>
                <a:gd name="T13" fmla="*/ 555 h 577"/>
                <a:gd name="T14" fmla="*/ 149 w 424"/>
                <a:gd name="T15" fmla="*/ 565 h 577"/>
                <a:gd name="T16" fmla="*/ 170 w 424"/>
                <a:gd name="T17" fmla="*/ 572 h 577"/>
                <a:gd name="T18" fmla="*/ 191 w 424"/>
                <a:gd name="T19" fmla="*/ 576 h 577"/>
                <a:gd name="T20" fmla="*/ 212 w 424"/>
                <a:gd name="T21" fmla="*/ 577 h 577"/>
                <a:gd name="T22" fmla="*/ 223 w 424"/>
                <a:gd name="T23" fmla="*/ 577 h 577"/>
                <a:gd name="T24" fmla="*/ 245 w 424"/>
                <a:gd name="T25" fmla="*/ 574 h 577"/>
                <a:gd name="T26" fmla="*/ 265 w 424"/>
                <a:gd name="T27" fmla="*/ 569 h 577"/>
                <a:gd name="T28" fmla="*/ 285 w 424"/>
                <a:gd name="T29" fmla="*/ 560 h 577"/>
                <a:gd name="T30" fmla="*/ 313 w 424"/>
                <a:gd name="T31" fmla="*/ 543 h 577"/>
                <a:gd name="T32" fmla="*/ 347 w 424"/>
                <a:gd name="T33" fmla="*/ 512 h 577"/>
                <a:gd name="T34" fmla="*/ 376 w 424"/>
                <a:gd name="T35" fmla="*/ 473 h 577"/>
                <a:gd name="T36" fmla="*/ 398 w 424"/>
                <a:gd name="T37" fmla="*/ 426 h 577"/>
                <a:gd name="T38" fmla="*/ 414 w 424"/>
                <a:gd name="T39" fmla="*/ 374 h 577"/>
                <a:gd name="T40" fmla="*/ 423 w 424"/>
                <a:gd name="T41" fmla="*/ 318 h 577"/>
                <a:gd name="T42" fmla="*/ 424 w 424"/>
                <a:gd name="T43" fmla="*/ 289 h 577"/>
                <a:gd name="T44" fmla="*/ 420 w 424"/>
                <a:gd name="T45" fmla="*/ 231 h 577"/>
                <a:gd name="T46" fmla="*/ 407 w 424"/>
                <a:gd name="T47" fmla="*/ 176 h 577"/>
                <a:gd name="T48" fmla="*/ 388 w 424"/>
                <a:gd name="T49" fmla="*/ 127 h 577"/>
                <a:gd name="T50" fmla="*/ 362 w 424"/>
                <a:gd name="T51" fmla="*/ 84 h 577"/>
                <a:gd name="T52" fmla="*/ 331 w 424"/>
                <a:gd name="T53" fmla="*/ 49 h 577"/>
                <a:gd name="T54" fmla="*/ 295 w 424"/>
                <a:gd name="T55" fmla="*/ 22 h 577"/>
                <a:gd name="T56" fmla="*/ 275 w 424"/>
                <a:gd name="T57" fmla="*/ 13 h 577"/>
                <a:gd name="T58" fmla="*/ 255 w 424"/>
                <a:gd name="T59" fmla="*/ 5 h 577"/>
                <a:gd name="T60" fmla="*/ 233 w 424"/>
                <a:gd name="T61" fmla="*/ 1 h 577"/>
                <a:gd name="T62" fmla="*/ 212 w 424"/>
                <a:gd name="T63" fmla="*/ 0 h 577"/>
                <a:gd name="T64" fmla="*/ 201 w 424"/>
                <a:gd name="T65" fmla="*/ 0 h 577"/>
                <a:gd name="T66" fmla="*/ 180 w 424"/>
                <a:gd name="T67" fmla="*/ 3 h 577"/>
                <a:gd name="T68" fmla="*/ 159 w 424"/>
                <a:gd name="T69" fmla="*/ 8 h 577"/>
                <a:gd name="T70" fmla="*/ 139 w 424"/>
                <a:gd name="T71" fmla="*/ 17 h 577"/>
                <a:gd name="T72" fmla="*/ 111 w 424"/>
                <a:gd name="T73" fmla="*/ 34 h 577"/>
                <a:gd name="T74" fmla="*/ 78 w 424"/>
                <a:gd name="T75" fmla="*/ 66 h 577"/>
                <a:gd name="T76" fmla="*/ 48 w 424"/>
                <a:gd name="T77" fmla="*/ 105 h 577"/>
                <a:gd name="T78" fmla="*/ 26 w 424"/>
                <a:gd name="T79" fmla="*/ 151 h 577"/>
                <a:gd name="T80" fmla="*/ 10 w 424"/>
                <a:gd name="T81" fmla="*/ 203 h 577"/>
                <a:gd name="T82" fmla="*/ 1 w 424"/>
                <a:gd name="T83" fmla="*/ 25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4" h="577">
                  <a:moveTo>
                    <a:pt x="0" y="289"/>
                  </a:moveTo>
                  <a:lnTo>
                    <a:pt x="0" y="289"/>
                  </a:lnTo>
                  <a:lnTo>
                    <a:pt x="1" y="318"/>
                  </a:lnTo>
                  <a:lnTo>
                    <a:pt x="5" y="346"/>
                  </a:lnTo>
                  <a:lnTo>
                    <a:pt x="10" y="374"/>
                  </a:lnTo>
                  <a:lnTo>
                    <a:pt x="17" y="401"/>
                  </a:lnTo>
                  <a:lnTo>
                    <a:pt x="26" y="426"/>
                  </a:lnTo>
                  <a:lnTo>
                    <a:pt x="36" y="450"/>
                  </a:lnTo>
                  <a:lnTo>
                    <a:pt x="48" y="473"/>
                  </a:lnTo>
                  <a:lnTo>
                    <a:pt x="62" y="493"/>
                  </a:lnTo>
                  <a:lnTo>
                    <a:pt x="78" y="512"/>
                  </a:lnTo>
                  <a:lnTo>
                    <a:pt x="93" y="528"/>
                  </a:lnTo>
                  <a:lnTo>
                    <a:pt x="111" y="543"/>
                  </a:lnTo>
                  <a:lnTo>
                    <a:pt x="129" y="555"/>
                  </a:lnTo>
                  <a:lnTo>
                    <a:pt x="139" y="560"/>
                  </a:lnTo>
                  <a:lnTo>
                    <a:pt x="149" y="565"/>
                  </a:lnTo>
                  <a:lnTo>
                    <a:pt x="159" y="569"/>
                  </a:lnTo>
                  <a:lnTo>
                    <a:pt x="170" y="572"/>
                  </a:lnTo>
                  <a:lnTo>
                    <a:pt x="180" y="574"/>
                  </a:lnTo>
                  <a:lnTo>
                    <a:pt x="191" y="576"/>
                  </a:lnTo>
                  <a:lnTo>
                    <a:pt x="201" y="577"/>
                  </a:lnTo>
                  <a:lnTo>
                    <a:pt x="212" y="577"/>
                  </a:lnTo>
                  <a:lnTo>
                    <a:pt x="212" y="577"/>
                  </a:lnTo>
                  <a:lnTo>
                    <a:pt x="223" y="577"/>
                  </a:lnTo>
                  <a:lnTo>
                    <a:pt x="233" y="576"/>
                  </a:lnTo>
                  <a:lnTo>
                    <a:pt x="245" y="574"/>
                  </a:lnTo>
                  <a:lnTo>
                    <a:pt x="255" y="572"/>
                  </a:lnTo>
                  <a:lnTo>
                    <a:pt x="265" y="569"/>
                  </a:lnTo>
                  <a:lnTo>
                    <a:pt x="275" y="565"/>
                  </a:lnTo>
                  <a:lnTo>
                    <a:pt x="285" y="560"/>
                  </a:lnTo>
                  <a:lnTo>
                    <a:pt x="295" y="555"/>
                  </a:lnTo>
                  <a:lnTo>
                    <a:pt x="313" y="543"/>
                  </a:lnTo>
                  <a:lnTo>
                    <a:pt x="331" y="528"/>
                  </a:lnTo>
                  <a:lnTo>
                    <a:pt x="347" y="512"/>
                  </a:lnTo>
                  <a:lnTo>
                    <a:pt x="362" y="493"/>
                  </a:lnTo>
                  <a:lnTo>
                    <a:pt x="376" y="473"/>
                  </a:lnTo>
                  <a:lnTo>
                    <a:pt x="388" y="450"/>
                  </a:lnTo>
                  <a:lnTo>
                    <a:pt x="398" y="426"/>
                  </a:lnTo>
                  <a:lnTo>
                    <a:pt x="407" y="401"/>
                  </a:lnTo>
                  <a:lnTo>
                    <a:pt x="414" y="374"/>
                  </a:lnTo>
                  <a:lnTo>
                    <a:pt x="420" y="346"/>
                  </a:lnTo>
                  <a:lnTo>
                    <a:pt x="423" y="318"/>
                  </a:lnTo>
                  <a:lnTo>
                    <a:pt x="424" y="289"/>
                  </a:lnTo>
                  <a:lnTo>
                    <a:pt x="424" y="289"/>
                  </a:lnTo>
                  <a:lnTo>
                    <a:pt x="423" y="259"/>
                  </a:lnTo>
                  <a:lnTo>
                    <a:pt x="420" y="231"/>
                  </a:lnTo>
                  <a:lnTo>
                    <a:pt x="414" y="203"/>
                  </a:lnTo>
                  <a:lnTo>
                    <a:pt x="407" y="176"/>
                  </a:lnTo>
                  <a:lnTo>
                    <a:pt x="398" y="151"/>
                  </a:lnTo>
                  <a:lnTo>
                    <a:pt x="388" y="127"/>
                  </a:lnTo>
                  <a:lnTo>
                    <a:pt x="376" y="105"/>
                  </a:lnTo>
                  <a:lnTo>
                    <a:pt x="362" y="84"/>
                  </a:lnTo>
                  <a:lnTo>
                    <a:pt x="347" y="66"/>
                  </a:lnTo>
                  <a:lnTo>
                    <a:pt x="331" y="49"/>
                  </a:lnTo>
                  <a:lnTo>
                    <a:pt x="313" y="34"/>
                  </a:lnTo>
                  <a:lnTo>
                    <a:pt x="295" y="22"/>
                  </a:lnTo>
                  <a:lnTo>
                    <a:pt x="285" y="17"/>
                  </a:lnTo>
                  <a:lnTo>
                    <a:pt x="275" y="13"/>
                  </a:lnTo>
                  <a:lnTo>
                    <a:pt x="265" y="8"/>
                  </a:lnTo>
                  <a:lnTo>
                    <a:pt x="255" y="5"/>
                  </a:lnTo>
                  <a:lnTo>
                    <a:pt x="245" y="3"/>
                  </a:lnTo>
                  <a:lnTo>
                    <a:pt x="233" y="1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01" y="0"/>
                  </a:lnTo>
                  <a:lnTo>
                    <a:pt x="191" y="1"/>
                  </a:lnTo>
                  <a:lnTo>
                    <a:pt x="180" y="3"/>
                  </a:lnTo>
                  <a:lnTo>
                    <a:pt x="170" y="5"/>
                  </a:lnTo>
                  <a:lnTo>
                    <a:pt x="159" y="8"/>
                  </a:lnTo>
                  <a:lnTo>
                    <a:pt x="149" y="13"/>
                  </a:lnTo>
                  <a:lnTo>
                    <a:pt x="139" y="17"/>
                  </a:lnTo>
                  <a:lnTo>
                    <a:pt x="129" y="22"/>
                  </a:lnTo>
                  <a:lnTo>
                    <a:pt x="111" y="34"/>
                  </a:lnTo>
                  <a:lnTo>
                    <a:pt x="93" y="49"/>
                  </a:lnTo>
                  <a:lnTo>
                    <a:pt x="78" y="66"/>
                  </a:lnTo>
                  <a:lnTo>
                    <a:pt x="62" y="84"/>
                  </a:lnTo>
                  <a:lnTo>
                    <a:pt x="48" y="105"/>
                  </a:lnTo>
                  <a:lnTo>
                    <a:pt x="36" y="127"/>
                  </a:lnTo>
                  <a:lnTo>
                    <a:pt x="26" y="151"/>
                  </a:lnTo>
                  <a:lnTo>
                    <a:pt x="17" y="176"/>
                  </a:lnTo>
                  <a:lnTo>
                    <a:pt x="10" y="203"/>
                  </a:lnTo>
                  <a:lnTo>
                    <a:pt x="5" y="231"/>
                  </a:lnTo>
                  <a:lnTo>
                    <a:pt x="1" y="259"/>
                  </a:lnTo>
                  <a:lnTo>
                    <a:pt x="0" y="289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8"/>
            <p:cNvSpPr>
              <a:spLocks/>
            </p:cNvSpPr>
            <p:nvPr/>
          </p:nvSpPr>
          <p:spPr bwMode="auto">
            <a:xfrm flipH="1">
              <a:off x="7546062" y="2586029"/>
              <a:ext cx="121660" cy="142469"/>
            </a:xfrm>
            <a:custGeom>
              <a:avLst/>
              <a:gdLst>
                <a:gd name="T0" fmla="*/ 0 w 424"/>
                <a:gd name="T1" fmla="*/ 289 h 577"/>
                <a:gd name="T2" fmla="*/ 5 w 424"/>
                <a:gd name="T3" fmla="*/ 346 h 577"/>
                <a:gd name="T4" fmla="*/ 17 w 424"/>
                <a:gd name="T5" fmla="*/ 401 h 577"/>
                <a:gd name="T6" fmla="*/ 36 w 424"/>
                <a:gd name="T7" fmla="*/ 450 h 577"/>
                <a:gd name="T8" fmla="*/ 62 w 424"/>
                <a:gd name="T9" fmla="*/ 493 h 577"/>
                <a:gd name="T10" fmla="*/ 93 w 424"/>
                <a:gd name="T11" fmla="*/ 528 h 577"/>
                <a:gd name="T12" fmla="*/ 129 w 424"/>
                <a:gd name="T13" fmla="*/ 555 h 577"/>
                <a:gd name="T14" fmla="*/ 149 w 424"/>
                <a:gd name="T15" fmla="*/ 565 h 577"/>
                <a:gd name="T16" fmla="*/ 170 w 424"/>
                <a:gd name="T17" fmla="*/ 572 h 577"/>
                <a:gd name="T18" fmla="*/ 191 w 424"/>
                <a:gd name="T19" fmla="*/ 576 h 577"/>
                <a:gd name="T20" fmla="*/ 212 w 424"/>
                <a:gd name="T21" fmla="*/ 577 h 577"/>
                <a:gd name="T22" fmla="*/ 223 w 424"/>
                <a:gd name="T23" fmla="*/ 577 h 577"/>
                <a:gd name="T24" fmla="*/ 245 w 424"/>
                <a:gd name="T25" fmla="*/ 574 h 577"/>
                <a:gd name="T26" fmla="*/ 265 w 424"/>
                <a:gd name="T27" fmla="*/ 569 h 577"/>
                <a:gd name="T28" fmla="*/ 285 w 424"/>
                <a:gd name="T29" fmla="*/ 560 h 577"/>
                <a:gd name="T30" fmla="*/ 313 w 424"/>
                <a:gd name="T31" fmla="*/ 543 h 577"/>
                <a:gd name="T32" fmla="*/ 347 w 424"/>
                <a:gd name="T33" fmla="*/ 512 h 577"/>
                <a:gd name="T34" fmla="*/ 376 w 424"/>
                <a:gd name="T35" fmla="*/ 473 h 577"/>
                <a:gd name="T36" fmla="*/ 398 w 424"/>
                <a:gd name="T37" fmla="*/ 426 h 577"/>
                <a:gd name="T38" fmla="*/ 414 w 424"/>
                <a:gd name="T39" fmla="*/ 374 h 577"/>
                <a:gd name="T40" fmla="*/ 423 w 424"/>
                <a:gd name="T41" fmla="*/ 318 h 577"/>
                <a:gd name="T42" fmla="*/ 424 w 424"/>
                <a:gd name="T43" fmla="*/ 289 h 577"/>
                <a:gd name="T44" fmla="*/ 420 w 424"/>
                <a:gd name="T45" fmla="*/ 231 h 577"/>
                <a:gd name="T46" fmla="*/ 407 w 424"/>
                <a:gd name="T47" fmla="*/ 176 h 577"/>
                <a:gd name="T48" fmla="*/ 388 w 424"/>
                <a:gd name="T49" fmla="*/ 127 h 577"/>
                <a:gd name="T50" fmla="*/ 362 w 424"/>
                <a:gd name="T51" fmla="*/ 84 h 577"/>
                <a:gd name="T52" fmla="*/ 331 w 424"/>
                <a:gd name="T53" fmla="*/ 49 h 577"/>
                <a:gd name="T54" fmla="*/ 295 w 424"/>
                <a:gd name="T55" fmla="*/ 22 h 577"/>
                <a:gd name="T56" fmla="*/ 275 w 424"/>
                <a:gd name="T57" fmla="*/ 13 h 577"/>
                <a:gd name="T58" fmla="*/ 255 w 424"/>
                <a:gd name="T59" fmla="*/ 5 h 577"/>
                <a:gd name="T60" fmla="*/ 233 w 424"/>
                <a:gd name="T61" fmla="*/ 1 h 577"/>
                <a:gd name="T62" fmla="*/ 212 w 424"/>
                <a:gd name="T63" fmla="*/ 0 h 577"/>
                <a:gd name="T64" fmla="*/ 201 w 424"/>
                <a:gd name="T65" fmla="*/ 0 h 577"/>
                <a:gd name="T66" fmla="*/ 180 w 424"/>
                <a:gd name="T67" fmla="*/ 3 h 577"/>
                <a:gd name="T68" fmla="*/ 159 w 424"/>
                <a:gd name="T69" fmla="*/ 8 h 577"/>
                <a:gd name="T70" fmla="*/ 139 w 424"/>
                <a:gd name="T71" fmla="*/ 17 h 577"/>
                <a:gd name="T72" fmla="*/ 111 w 424"/>
                <a:gd name="T73" fmla="*/ 34 h 577"/>
                <a:gd name="T74" fmla="*/ 78 w 424"/>
                <a:gd name="T75" fmla="*/ 66 h 577"/>
                <a:gd name="T76" fmla="*/ 48 w 424"/>
                <a:gd name="T77" fmla="*/ 105 h 577"/>
                <a:gd name="T78" fmla="*/ 26 w 424"/>
                <a:gd name="T79" fmla="*/ 151 h 577"/>
                <a:gd name="T80" fmla="*/ 10 w 424"/>
                <a:gd name="T81" fmla="*/ 203 h 577"/>
                <a:gd name="T82" fmla="*/ 1 w 424"/>
                <a:gd name="T83" fmla="*/ 25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4" h="577">
                  <a:moveTo>
                    <a:pt x="0" y="289"/>
                  </a:moveTo>
                  <a:lnTo>
                    <a:pt x="0" y="289"/>
                  </a:lnTo>
                  <a:lnTo>
                    <a:pt x="1" y="318"/>
                  </a:lnTo>
                  <a:lnTo>
                    <a:pt x="5" y="346"/>
                  </a:lnTo>
                  <a:lnTo>
                    <a:pt x="10" y="374"/>
                  </a:lnTo>
                  <a:lnTo>
                    <a:pt x="17" y="401"/>
                  </a:lnTo>
                  <a:lnTo>
                    <a:pt x="26" y="426"/>
                  </a:lnTo>
                  <a:lnTo>
                    <a:pt x="36" y="450"/>
                  </a:lnTo>
                  <a:lnTo>
                    <a:pt x="48" y="473"/>
                  </a:lnTo>
                  <a:lnTo>
                    <a:pt x="62" y="493"/>
                  </a:lnTo>
                  <a:lnTo>
                    <a:pt x="78" y="512"/>
                  </a:lnTo>
                  <a:lnTo>
                    <a:pt x="93" y="528"/>
                  </a:lnTo>
                  <a:lnTo>
                    <a:pt x="111" y="543"/>
                  </a:lnTo>
                  <a:lnTo>
                    <a:pt x="129" y="555"/>
                  </a:lnTo>
                  <a:lnTo>
                    <a:pt x="139" y="560"/>
                  </a:lnTo>
                  <a:lnTo>
                    <a:pt x="149" y="565"/>
                  </a:lnTo>
                  <a:lnTo>
                    <a:pt x="159" y="569"/>
                  </a:lnTo>
                  <a:lnTo>
                    <a:pt x="170" y="572"/>
                  </a:lnTo>
                  <a:lnTo>
                    <a:pt x="180" y="574"/>
                  </a:lnTo>
                  <a:lnTo>
                    <a:pt x="191" y="576"/>
                  </a:lnTo>
                  <a:lnTo>
                    <a:pt x="201" y="577"/>
                  </a:lnTo>
                  <a:lnTo>
                    <a:pt x="212" y="577"/>
                  </a:lnTo>
                  <a:lnTo>
                    <a:pt x="212" y="577"/>
                  </a:lnTo>
                  <a:lnTo>
                    <a:pt x="223" y="577"/>
                  </a:lnTo>
                  <a:lnTo>
                    <a:pt x="233" y="576"/>
                  </a:lnTo>
                  <a:lnTo>
                    <a:pt x="245" y="574"/>
                  </a:lnTo>
                  <a:lnTo>
                    <a:pt x="255" y="572"/>
                  </a:lnTo>
                  <a:lnTo>
                    <a:pt x="265" y="569"/>
                  </a:lnTo>
                  <a:lnTo>
                    <a:pt x="275" y="565"/>
                  </a:lnTo>
                  <a:lnTo>
                    <a:pt x="285" y="560"/>
                  </a:lnTo>
                  <a:lnTo>
                    <a:pt x="295" y="555"/>
                  </a:lnTo>
                  <a:lnTo>
                    <a:pt x="313" y="543"/>
                  </a:lnTo>
                  <a:lnTo>
                    <a:pt x="331" y="528"/>
                  </a:lnTo>
                  <a:lnTo>
                    <a:pt x="347" y="512"/>
                  </a:lnTo>
                  <a:lnTo>
                    <a:pt x="362" y="493"/>
                  </a:lnTo>
                  <a:lnTo>
                    <a:pt x="376" y="473"/>
                  </a:lnTo>
                  <a:lnTo>
                    <a:pt x="388" y="450"/>
                  </a:lnTo>
                  <a:lnTo>
                    <a:pt x="398" y="426"/>
                  </a:lnTo>
                  <a:lnTo>
                    <a:pt x="407" y="401"/>
                  </a:lnTo>
                  <a:lnTo>
                    <a:pt x="414" y="374"/>
                  </a:lnTo>
                  <a:lnTo>
                    <a:pt x="420" y="346"/>
                  </a:lnTo>
                  <a:lnTo>
                    <a:pt x="423" y="318"/>
                  </a:lnTo>
                  <a:lnTo>
                    <a:pt x="424" y="289"/>
                  </a:lnTo>
                  <a:lnTo>
                    <a:pt x="424" y="289"/>
                  </a:lnTo>
                  <a:lnTo>
                    <a:pt x="423" y="259"/>
                  </a:lnTo>
                  <a:lnTo>
                    <a:pt x="420" y="231"/>
                  </a:lnTo>
                  <a:lnTo>
                    <a:pt x="414" y="203"/>
                  </a:lnTo>
                  <a:lnTo>
                    <a:pt x="407" y="176"/>
                  </a:lnTo>
                  <a:lnTo>
                    <a:pt x="398" y="151"/>
                  </a:lnTo>
                  <a:lnTo>
                    <a:pt x="388" y="127"/>
                  </a:lnTo>
                  <a:lnTo>
                    <a:pt x="376" y="105"/>
                  </a:lnTo>
                  <a:lnTo>
                    <a:pt x="362" y="84"/>
                  </a:lnTo>
                  <a:lnTo>
                    <a:pt x="347" y="66"/>
                  </a:lnTo>
                  <a:lnTo>
                    <a:pt x="331" y="49"/>
                  </a:lnTo>
                  <a:lnTo>
                    <a:pt x="313" y="34"/>
                  </a:lnTo>
                  <a:lnTo>
                    <a:pt x="295" y="22"/>
                  </a:lnTo>
                  <a:lnTo>
                    <a:pt x="285" y="17"/>
                  </a:lnTo>
                  <a:lnTo>
                    <a:pt x="275" y="13"/>
                  </a:lnTo>
                  <a:lnTo>
                    <a:pt x="265" y="8"/>
                  </a:lnTo>
                  <a:lnTo>
                    <a:pt x="255" y="5"/>
                  </a:lnTo>
                  <a:lnTo>
                    <a:pt x="245" y="3"/>
                  </a:lnTo>
                  <a:lnTo>
                    <a:pt x="233" y="1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01" y="0"/>
                  </a:lnTo>
                  <a:lnTo>
                    <a:pt x="191" y="1"/>
                  </a:lnTo>
                  <a:lnTo>
                    <a:pt x="180" y="3"/>
                  </a:lnTo>
                  <a:lnTo>
                    <a:pt x="170" y="5"/>
                  </a:lnTo>
                  <a:lnTo>
                    <a:pt x="159" y="8"/>
                  </a:lnTo>
                  <a:lnTo>
                    <a:pt x="149" y="13"/>
                  </a:lnTo>
                  <a:lnTo>
                    <a:pt x="139" y="17"/>
                  </a:lnTo>
                  <a:lnTo>
                    <a:pt x="129" y="22"/>
                  </a:lnTo>
                  <a:lnTo>
                    <a:pt x="111" y="34"/>
                  </a:lnTo>
                  <a:lnTo>
                    <a:pt x="93" y="49"/>
                  </a:lnTo>
                  <a:lnTo>
                    <a:pt x="78" y="66"/>
                  </a:lnTo>
                  <a:lnTo>
                    <a:pt x="62" y="84"/>
                  </a:lnTo>
                  <a:lnTo>
                    <a:pt x="48" y="105"/>
                  </a:lnTo>
                  <a:lnTo>
                    <a:pt x="36" y="127"/>
                  </a:lnTo>
                  <a:lnTo>
                    <a:pt x="26" y="151"/>
                  </a:lnTo>
                  <a:lnTo>
                    <a:pt x="17" y="176"/>
                  </a:lnTo>
                  <a:lnTo>
                    <a:pt x="10" y="203"/>
                  </a:lnTo>
                  <a:lnTo>
                    <a:pt x="5" y="231"/>
                  </a:lnTo>
                  <a:lnTo>
                    <a:pt x="1" y="259"/>
                  </a:lnTo>
                  <a:lnTo>
                    <a:pt x="0" y="2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9"/>
            <p:cNvSpPr>
              <a:spLocks noEditPoints="1"/>
            </p:cNvSpPr>
            <p:nvPr/>
          </p:nvSpPr>
          <p:spPr bwMode="auto">
            <a:xfrm flipH="1">
              <a:off x="7605154" y="2648576"/>
              <a:ext cx="62568" cy="79922"/>
            </a:xfrm>
            <a:custGeom>
              <a:avLst/>
              <a:gdLst>
                <a:gd name="T0" fmla="*/ 212 w 217"/>
                <a:gd name="T1" fmla="*/ 327 h 327"/>
                <a:gd name="T2" fmla="*/ 213 w 217"/>
                <a:gd name="T3" fmla="*/ 327 h 327"/>
                <a:gd name="T4" fmla="*/ 214 w 217"/>
                <a:gd name="T5" fmla="*/ 327 h 327"/>
                <a:gd name="T6" fmla="*/ 214 w 217"/>
                <a:gd name="T7" fmla="*/ 327 h 327"/>
                <a:gd name="T8" fmla="*/ 214 w 217"/>
                <a:gd name="T9" fmla="*/ 327 h 327"/>
                <a:gd name="T10" fmla="*/ 216 w 217"/>
                <a:gd name="T11" fmla="*/ 327 h 327"/>
                <a:gd name="T12" fmla="*/ 216 w 217"/>
                <a:gd name="T13" fmla="*/ 327 h 327"/>
                <a:gd name="T14" fmla="*/ 217 w 217"/>
                <a:gd name="T15" fmla="*/ 327 h 327"/>
                <a:gd name="T16" fmla="*/ 0 w 217"/>
                <a:gd name="T17" fmla="*/ 38 h 327"/>
                <a:gd name="T18" fmla="*/ 0 w 217"/>
                <a:gd name="T19" fmla="*/ 39 h 327"/>
                <a:gd name="T20" fmla="*/ 0 w 217"/>
                <a:gd name="T21" fmla="*/ 37 h 327"/>
                <a:gd name="T22" fmla="*/ 0 w 217"/>
                <a:gd name="T23" fmla="*/ 36 h 327"/>
                <a:gd name="T24" fmla="*/ 0 w 217"/>
                <a:gd name="T25" fmla="*/ 35 h 327"/>
                <a:gd name="T26" fmla="*/ 0 w 217"/>
                <a:gd name="T27" fmla="*/ 35 h 327"/>
                <a:gd name="T28" fmla="*/ 0 w 217"/>
                <a:gd name="T29" fmla="*/ 35 h 327"/>
                <a:gd name="T30" fmla="*/ 0 w 217"/>
                <a:gd name="T31" fmla="*/ 34 h 327"/>
                <a:gd name="T32" fmla="*/ 0 w 217"/>
                <a:gd name="T33" fmla="*/ 33 h 327"/>
                <a:gd name="T34" fmla="*/ 0 w 217"/>
                <a:gd name="T35" fmla="*/ 32 h 327"/>
                <a:gd name="T36" fmla="*/ 0 w 217"/>
                <a:gd name="T37" fmla="*/ 32 h 327"/>
                <a:gd name="T38" fmla="*/ 0 w 217"/>
                <a:gd name="T39" fmla="*/ 31 h 327"/>
                <a:gd name="T40" fmla="*/ 0 w 217"/>
                <a:gd name="T41" fmla="*/ 29 h 327"/>
                <a:gd name="T42" fmla="*/ 0 w 217"/>
                <a:gd name="T43" fmla="*/ 28 h 327"/>
                <a:gd name="T44" fmla="*/ 0 w 217"/>
                <a:gd name="T45" fmla="*/ 27 h 327"/>
                <a:gd name="T46" fmla="*/ 0 w 217"/>
                <a:gd name="T47" fmla="*/ 27 h 327"/>
                <a:gd name="T48" fmla="*/ 0 w 217"/>
                <a:gd name="T49" fmla="*/ 27 h 327"/>
                <a:gd name="T50" fmla="*/ 0 w 217"/>
                <a:gd name="T51" fmla="*/ 26 h 327"/>
                <a:gd name="T52" fmla="*/ 0 w 217"/>
                <a:gd name="T53" fmla="*/ 25 h 327"/>
                <a:gd name="T54" fmla="*/ 0 w 217"/>
                <a:gd name="T55" fmla="*/ 24 h 327"/>
                <a:gd name="T56" fmla="*/ 0 w 217"/>
                <a:gd name="T57" fmla="*/ 24 h 327"/>
                <a:gd name="T58" fmla="*/ 0 w 217"/>
                <a:gd name="T59" fmla="*/ 23 h 327"/>
                <a:gd name="T60" fmla="*/ 0 w 217"/>
                <a:gd name="T61" fmla="*/ 23 h 327"/>
                <a:gd name="T62" fmla="*/ 0 w 217"/>
                <a:gd name="T63" fmla="*/ 21 h 327"/>
                <a:gd name="T64" fmla="*/ 1 w 217"/>
                <a:gd name="T65" fmla="*/ 21 h 327"/>
                <a:gd name="T66" fmla="*/ 1 w 217"/>
                <a:gd name="T67" fmla="*/ 21 h 327"/>
                <a:gd name="T68" fmla="*/ 1 w 217"/>
                <a:gd name="T69" fmla="*/ 20 h 327"/>
                <a:gd name="T70" fmla="*/ 1 w 217"/>
                <a:gd name="T71" fmla="*/ 19 h 327"/>
                <a:gd name="T72" fmla="*/ 1 w 217"/>
                <a:gd name="T73" fmla="*/ 18 h 327"/>
                <a:gd name="T74" fmla="*/ 1 w 217"/>
                <a:gd name="T75" fmla="*/ 16 h 327"/>
                <a:gd name="T76" fmla="*/ 1 w 217"/>
                <a:gd name="T77" fmla="*/ 16 h 327"/>
                <a:gd name="T78" fmla="*/ 1 w 217"/>
                <a:gd name="T79" fmla="*/ 16 h 327"/>
                <a:gd name="T80" fmla="*/ 1 w 217"/>
                <a:gd name="T81" fmla="*/ 15 h 327"/>
                <a:gd name="T82" fmla="*/ 1 w 217"/>
                <a:gd name="T83" fmla="*/ 14 h 327"/>
                <a:gd name="T84" fmla="*/ 1 w 217"/>
                <a:gd name="T85" fmla="*/ 13 h 327"/>
                <a:gd name="T86" fmla="*/ 1 w 217"/>
                <a:gd name="T87" fmla="*/ 13 h 327"/>
                <a:gd name="T88" fmla="*/ 1 w 217"/>
                <a:gd name="T89" fmla="*/ 12 h 327"/>
                <a:gd name="T90" fmla="*/ 1 w 217"/>
                <a:gd name="T91" fmla="*/ 10 h 327"/>
                <a:gd name="T92" fmla="*/ 1 w 217"/>
                <a:gd name="T93" fmla="*/ 9 h 327"/>
                <a:gd name="T94" fmla="*/ 1 w 217"/>
                <a:gd name="T95" fmla="*/ 9 h 327"/>
                <a:gd name="T96" fmla="*/ 1 w 217"/>
                <a:gd name="T97" fmla="*/ 9 h 327"/>
                <a:gd name="T98" fmla="*/ 1 w 217"/>
                <a:gd name="T99" fmla="*/ 8 h 327"/>
                <a:gd name="T100" fmla="*/ 1 w 217"/>
                <a:gd name="T101" fmla="*/ 7 h 327"/>
                <a:gd name="T102" fmla="*/ 1 w 217"/>
                <a:gd name="T103" fmla="*/ 6 h 327"/>
                <a:gd name="T104" fmla="*/ 2 w 217"/>
                <a:gd name="T105" fmla="*/ 2 h 327"/>
                <a:gd name="T106" fmla="*/ 2 w 217"/>
                <a:gd name="T107" fmla="*/ 2 h 327"/>
                <a:gd name="T108" fmla="*/ 2 w 217"/>
                <a:gd name="T109" fmla="*/ 2 h 327"/>
                <a:gd name="T110" fmla="*/ 2 w 217"/>
                <a:gd name="T111" fmla="*/ 1 h 327"/>
                <a:gd name="T112" fmla="*/ 2 w 217"/>
                <a:gd name="T113" fmla="*/ 0 h 327"/>
                <a:gd name="T114" fmla="*/ 2 w 217"/>
                <a:gd name="T115" fmla="*/ 0 h 327"/>
                <a:gd name="T116" fmla="*/ 2 w 217"/>
                <a:gd name="T117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7" h="327">
                  <a:moveTo>
                    <a:pt x="213" y="327"/>
                  </a:moveTo>
                  <a:lnTo>
                    <a:pt x="213" y="327"/>
                  </a:lnTo>
                  <a:lnTo>
                    <a:pt x="212" y="327"/>
                  </a:lnTo>
                  <a:lnTo>
                    <a:pt x="212" y="327"/>
                  </a:lnTo>
                  <a:lnTo>
                    <a:pt x="213" y="327"/>
                  </a:lnTo>
                  <a:close/>
                  <a:moveTo>
                    <a:pt x="213" y="327"/>
                  </a:moveTo>
                  <a:lnTo>
                    <a:pt x="213" y="327"/>
                  </a:lnTo>
                  <a:lnTo>
                    <a:pt x="213" y="327"/>
                  </a:lnTo>
                  <a:lnTo>
                    <a:pt x="213" y="327"/>
                  </a:lnTo>
                  <a:lnTo>
                    <a:pt x="213" y="327"/>
                  </a:lnTo>
                  <a:close/>
                  <a:moveTo>
                    <a:pt x="214" y="327"/>
                  </a:moveTo>
                  <a:lnTo>
                    <a:pt x="214" y="327"/>
                  </a:lnTo>
                  <a:lnTo>
                    <a:pt x="213" y="327"/>
                  </a:lnTo>
                  <a:lnTo>
                    <a:pt x="213" y="327"/>
                  </a:lnTo>
                  <a:lnTo>
                    <a:pt x="214" y="327"/>
                  </a:lnTo>
                  <a:close/>
                  <a:moveTo>
                    <a:pt x="214" y="327"/>
                  </a:moveTo>
                  <a:lnTo>
                    <a:pt x="214" y="327"/>
                  </a:lnTo>
                  <a:lnTo>
                    <a:pt x="214" y="327"/>
                  </a:lnTo>
                  <a:lnTo>
                    <a:pt x="214" y="327"/>
                  </a:lnTo>
                  <a:lnTo>
                    <a:pt x="214" y="327"/>
                  </a:lnTo>
                  <a:close/>
                  <a:moveTo>
                    <a:pt x="216" y="327"/>
                  </a:move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close/>
                  <a:moveTo>
                    <a:pt x="216" y="327"/>
                  </a:move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close/>
                  <a:moveTo>
                    <a:pt x="217" y="327"/>
                  </a:moveTo>
                  <a:lnTo>
                    <a:pt x="217" y="327"/>
                  </a:lnTo>
                  <a:lnTo>
                    <a:pt x="217" y="327"/>
                  </a:lnTo>
                  <a:lnTo>
                    <a:pt x="217" y="327"/>
                  </a:lnTo>
                  <a:lnTo>
                    <a:pt x="217" y="327"/>
                  </a:lnTo>
                  <a:close/>
                  <a:moveTo>
                    <a:pt x="0" y="38"/>
                  </a:moveTo>
                  <a:lnTo>
                    <a:pt x="0" y="38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38"/>
                  </a:lnTo>
                  <a:close/>
                  <a:moveTo>
                    <a:pt x="0" y="37"/>
                  </a:move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close/>
                  <a:moveTo>
                    <a:pt x="0" y="36"/>
                  </a:moveTo>
                  <a:lnTo>
                    <a:pt x="0" y="36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6"/>
                  </a:lnTo>
                  <a:close/>
                  <a:moveTo>
                    <a:pt x="0" y="35"/>
                  </a:moveTo>
                  <a:lnTo>
                    <a:pt x="0" y="35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5"/>
                  </a:lnTo>
                  <a:close/>
                  <a:moveTo>
                    <a:pt x="0" y="34"/>
                  </a:moveTo>
                  <a:lnTo>
                    <a:pt x="0" y="34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4"/>
                  </a:lnTo>
                  <a:close/>
                  <a:moveTo>
                    <a:pt x="0" y="34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close/>
                  <a:moveTo>
                    <a:pt x="0" y="33"/>
                  </a:move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0" y="3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lose/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8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6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close/>
                  <a:moveTo>
                    <a:pt x="0" y="25"/>
                  </a:move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close/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close/>
                  <a:moveTo>
                    <a:pt x="0" y="23"/>
                  </a:move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close/>
                  <a:moveTo>
                    <a:pt x="0" y="22"/>
                  </a:moveTo>
                  <a:lnTo>
                    <a:pt x="0" y="2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2"/>
                  </a:lnTo>
                  <a:close/>
                  <a:moveTo>
                    <a:pt x="0" y="21"/>
                  </a:moveTo>
                  <a:lnTo>
                    <a:pt x="0" y="2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1"/>
                  </a:lnTo>
                  <a:close/>
                  <a:moveTo>
                    <a:pt x="1" y="21"/>
                  </a:move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1" y="19"/>
                  </a:move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close/>
                  <a:moveTo>
                    <a:pt x="1" y="18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close/>
                  <a:moveTo>
                    <a:pt x="1" y="16"/>
                  </a:move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close/>
                  <a:moveTo>
                    <a:pt x="1" y="15"/>
                  </a:moveTo>
                  <a:lnTo>
                    <a:pt x="1" y="15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5"/>
                  </a:lnTo>
                  <a:close/>
                  <a:moveTo>
                    <a:pt x="1" y="14"/>
                  </a:moveTo>
                  <a:lnTo>
                    <a:pt x="1" y="14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4"/>
                  </a:lnTo>
                  <a:close/>
                  <a:moveTo>
                    <a:pt x="1" y="14"/>
                  </a:move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close/>
                  <a:moveTo>
                    <a:pt x="1" y="13"/>
                  </a:move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close/>
                  <a:moveTo>
                    <a:pt x="1" y="12"/>
                  </a:move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9"/>
                  </a:moveTo>
                  <a:lnTo>
                    <a:pt x="1" y="9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9"/>
                  </a:lnTo>
                  <a:close/>
                  <a:moveTo>
                    <a:pt x="1" y="9"/>
                  </a:move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close/>
                  <a:moveTo>
                    <a:pt x="1" y="8"/>
                  </a:move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close/>
                  <a:moveTo>
                    <a:pt x="1" y="7"/>
                  </a:move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close/>
                  <a:moveTo>
                    <a:pt x="1" y="6"/>
                  </a:move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close/>
                  <a:moveTo>
                    <a:pt x="2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20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21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22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23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24"/>
            <p:cNvSpPr>
              <a:spLocks noChangeArrowheads="1"/>
            </p:cNvSpPr>
            <p:nvPr/>
          </p:nvSpPr>
          <p:spPr bwMode="auto">
            <a:xfrm flipH="1">
              <a:off x="7603416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25"/>
            <p:cNvSpPr>
              <a:spLocks noChangeArrowheads="1"/>
            </p:cNvSpPr>
            <p:nvPr/>
          </p:nvSpPr>
          <p:spPr bwMode="auto">
            <a:xfrm flipH="1">
              <a:off x="7603416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26"/>
            <p:cNvSpPr>
              <a:spLocks noChangeArrowheads="1"/>
            </p:cNvSpPr>
            <p:nvPr/>
          </p:nvSpPr>
          <p:spPr bwMode="auto">
            <a:xfrm flipH="1">
              <a:off x="7603416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27"/>
            <p:cNvSpPr>
              <a:spLocks/>
            </p:cNvSpPr>
            <p:nvPr/>
          </p:nvSpPr>
          <p:spPr bwMode="auto">
            <a:xfrm flipH="1">
              <a:off x="7667722" y="2657264"/>
              <a:ext cx="0" cy="0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1 h 1"/>
                <a:gd name="T5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28"/>
            <p:cNvSpPr>
              <a:spLocks noChangeArrowheads="1"/>
            </p:cNvSpPr>
            <p:nvPr/>
          </p:nvSpPr>
          <p:spPr bwMode="auto">
            <a:xfrm flipH="1">
              <a:off x="7665984" y="265726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329"/>
            <p:cNvSpPr>
              <a:spLocks noChangeArrowheads="1"/>
            </p:cNvSpPr>
            <p:nvPr/>
          </p:nvSpPr>
          <p:spPr bwMode="auto">
            <a:xfrm flipH="1">
              <a:off x="7665984" y="265726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330"/>
            <p:cNvSpPr>
              <a:spLocks noChangeArrowheads="1"/>
            </p:cNvSpPr>
            <p:nvPr/>
          </p:nvSpPr>
          <p:spPr bwMode="auto">
            <a:xfrm flipH="1">
              <a:off x="7665984" y="265726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331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332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333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334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335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336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337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338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339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340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341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342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43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44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45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46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7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48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49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50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51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52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353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354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355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356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357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358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359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360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361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362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363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364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365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366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67"/>
            <p:cNvSpPr>
              <a:spLocks/>
            </p:cNvSpPr>
            <p:nvPr/>
          </p:nvSpPr>
          <p:spPr bwMode="auto">
            <a:xfrm flipH="1">
              <a:off x="7570394" y="2587766"/>
              <a:ext cx="97328" cy="140732"/>
            </a:xfrm>
            <a:custGeom>
              <a:avLst/>
              <a:gdLst>
                <a:gd name="T0" fmla="*/ 144 w 337"/>
                <a:gd name="T1" fmla="*/ 33 h 572"/>
                <a:gd name="T2" fmla="*/ 107 w 337"/>
                <a:gd name="T3" fmla="*/ 101 h 572"/>
                <a:gd name="T4" fmla="*/ 87 w 337"/>
                <a:gd name="T5" fmla="*/ 182 h 572"/>
                <a:gd name="T6" fmla="*/ 84 w 337"/>
                <a:gd name="T7" fmla="*/ 264 h 572"/>
                <a:gd name="T8" fmla="*/ 119 w 337"/>
                <a:gd name="T9" fmla="*/ 395 h 572"/>
                <a:gd name="T10" fmla="*/ 194 w 337"/>
                <a:gd name="T11" fmla="*/ 488 h 572"/>
                <a:gd name="T12" fmla="*/ 253 w 337"/>
                <a:gd name="T13" fmla="*/ 517 h 572"/>
                <a:gd name="T14" fmla="*/ 295 w 337"/>
                <a:gd name="T15" fmla="*/ 523 h 572"/>
                <a:gd name="T16" fmla="*/ 337 w 337"/>
                <a:gd name="T17" fmla="*/ 517 h 572"/>
                <a:gd name="T18" fmla="*/ 265 w 337"/>
                <a:gd name="T19" fmla="*/ 564 h 572"/>
                <a:gd name="T20" fmla="*/ 217 w 337"/>
                <a:gd name="T21" fmla="*/ 572 h 572"/>
                <a:gd name="T22" fmla="*/ 216 w 337"/>
                <a:gd name="T23" fmla="*/ 572 h 572"/>
                <a:gd name="T24" fmla="*/ 214 w 337"/>
                <a:gd name="T25" fmla="*/ 572 h 572"/>
                <a:gd name="T26" fmla="*/ 214 w 337"/>
                <a:gd name="T27" fmla="*/ 572 h 572"/>
                <a:gd name="T28" fmla="*/ 213 w 337"/>
                <a:gd name="T29" fmla="*/ 572 h 572"/>
                <a:gd name="T30" fmla="*/ 212 w 337"/>
                <a:gd name="T31" fmla="*/ 572 h 572"/>
                <a:gd name="T32" fmla="*/ 170 w 337"/>
                <a:gd name="T33" fmla="*/ 567 h 572"/>
                <a:gd name="T34" fmla="*/ 111 w 337"/>
                <a:gd name="T35" fmla="*/ 538 h 572"/>
                <a:gd name="T36" fmla="*/ 36 w 337"/>
                <a:gd name="T37" fmla="*/ 445 h 572"/>
                <a:gd name="T38" fmla="*/ 1 w 337"/>
                <a:gd name="T39" fmla="*/ 313 h 572"/>
                <a:gd name="T40" fmla="*/ 0 w 337"/>
                <a:gd name="T41" fmla="*/ 282 h 572"/>
                <a:gd name="T42" fmla="*/ 0 w 337"/>
                <a:gd name="T43" fmla="*/ 282 h 572"/>
                <a:gd name="T44" fmla="*/ 0 w 337"/>
                <a:gd name="T45" fmla="*/ 280 h 572"/>
                <a:gd name="T46" fmla="*/ 0 w 337"/>
                <a:gd name="T47" fmla="*/ 279 h 572"/>
                <a:gd name="T48" fmla="*/ 0 w 337"/>
                <a:gd name="T49" fmla="*/ 278 h 572"/>
                <a:gd name="T50" fmla="*/ 0 w 337"/>
                <a:gd name="T51" fmla="*/ 277 h 572"/>
                <a:gd name="T52" fmla="*/ 0 w 337"/>
                <a:gd name="T53" fmla="*/ 276 h 572"/>
                <a:gd name="T54" fmla="*/ 0 w 337"/>
                <a:gd name="T55" fmla="*/ 274 h 572"/>
                <a:gd name="T56" fmla="*/ 0 w 337"/>
                <a:gd name="T57" fmla="*/ 273 h 572"/>
                <a:gd name="T58" fmla="*/ 0 w 337"/>
                <a:gd name="T59" fmla="*/ 272 h 572"/>
                <a:gd name="T60" fmla="*/ 0 w 337"/>
                <a:gd name="T61" fmla="*/ 271 h 572"/>
                <a:gd name="T62" fmla="*/ 0 w 337"/>
                <a:gd name="T63" fmla="*/ 270 h 572"/>
                <a:gd name="T64" fmla="*/ 0 w 337"/>
                <a:gd name="T65" fmla="*/ 268 h 572"/>
                <a:gd name="T66" fmla="*/ 0 w 337"/>
                <a:gd name="T67" fmla="*/ 268 h 572"/>
                <a:gd name="T68" fmla="*/ 0 w 337"/>
                <a:gd name="T69" fmla="*/ 266 h 572"/>
                <a:gd name="T70" fmla="*/ 1 w 337"/>
                <a:gd name="T71" fmla="*/ 266 h 572"/>
                <a:gd name="T72" fmla="*/ 1 w 337"/>
                <a:gd name="T73" fmla="*/ 264 h 572"/>
                <a:gd name="T74" fmla="*/ 1 w 337"/>
                <a:gd name="T75" fmla="*/ 263 h 572"/>
                <a:gd name="T76" fmla="*/ 1 w 337"/>
                <a:gd name="T77" fmla="*/ 261 h 572"/>
                <a:gd name="T78" fmla="*/ 1 w 337"/>
                <a:gd name="T79" fmla="*/ 260 h 572"/>
                <a:gd name="T80" fmla="*/ 1 w 337"/>
                <a:gd name="T81" fmla="*/ 259 h 572"/>
                <a:gd name="T82" fmla="*/ 1 w 337"/>
                <a:gd name="T83" fmla="*/ 258 h 572"/>
                <a:gd name="T84" fmla="*/ 1 w 337"/>
                <a:gd name="T85" fmla="*/ 257 h 572"/>
                <a:gd name="T86" fmla="*/ 1 w 337"/>
                <a:gd name="T87" fmla="*/ 255 h 572"/>
                <a:gd name="T88" fmla="*/ 1 w 337"/>
                <a:gd name="T89" fmla="*/ 254 h 572"/>
                <a:gd name="T90" fmla="*/ 1 w 337"/>
                <a:gd name="T91" fmla="*/ 253 h 572"/>
                <a:gd name="T92" fmla="*/ 1 w 337"/>
                <a:gd name="T93" fmla="*/ 252 h 572"/>
                <a:gd name="T94" fmla="*/ 1 w 337"/>
                <a:gd name="T95" fmla="*/ 251 h 572"/>
                <a:gd name="T96" fmla="*/ 2 w 337"/>
                <a:gd name="T97" fmla="*/ 247 h 572"/>
                <a:gd name="T98" fmla="*/ 2 w 337"/>
                <a:gd name="T99" fmla="*/ 246 h 572"/>
                <a:gd name="T100" fmla="*/ 2 w 337"/>
                <a:gd name="T101" fmla="*/ 245 h 572"/>
                <a:gd name="T102" fmla="*/ 2 w 337"/>
                <a:gd name="T103" fmla="*/ 245 h 572"/>
                <a:gd name="T104" fmla="*/ 29 w 337"/>
                <a:gd name="T105" fmla="*/ 138 h 572"/>
                <a:gd name="T106" fmla="*/ 82 w 337"/>
                <a:gd name="T107" fmla="*/ 55 h 572"/>
                <a:gd name="T108" fmla="*/ 155 w 337"/>
                <a:gd name="T109" fmla="*/ 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7" h="572">
                  <a:moveTo>
                    <a:pt x="171" y="0"/>
                  </a:moveTo>
                  <a:lnTo>
                    <a:pt x="171" y="0"/>
                  </a:lnTo>
                  <a:lnTo>
                    <a:pt x="162" y="10"/>
                  </a:lnTo>
                  <a:lnTo>
                    <a:pt x="152" y="22"/>
                  </a:lnTo>
                  <a:lnTo>
                    <a:pt x="144" y="33"/>
                  </a:lnTo>
                  <a:lnTo>
                    <a:pt x="135" y="46"/>
                  </a:lnTo>
                  <a:lnTo>
                    <a:pt x="127" y="58"/>
                  </a:lnTo>
                  <a:lnTo>
                    <a:pt x="120" y="71"/>
                  </a:lnTo>
                  <a:lnTo>
                    <a:pt x="113" y="87"/>
                  </a:lnTo>
                  <a:lnTo>
                    <a:pt x="107" y="101"/>
                  </a:lnTo>
                  <a:lnTo>
                    <a:pt x="102" y="116"/>
                  </a:lnTo>
                  <a:lnTo>
                    <a:pt x="97" y="132"/>
                  </a:lnTo>
                  <a:lnTo>
                    <a:pt x="93" y="148"/>
                  </a:lnTo>
                  <a:lnTo>
                    <a:pt x="90" y="164"/>
                  </a:lnTo>
                  <a:lnTo>
                    <a:pt x="87" y="182"/>
                  </a:lnTo>
                  <a:lnTo>
                    <a:pt x="85" y="199"/>
                  </a:lnTo>
                  <a:lnTo>
                    <a:pt x="83" y="216"/>
                  </a:lnTo>
                  <a:lnTo>
                    <a:pt x="83" y="234"/>
                  </a:lnTo>
                  <a:lnTo>
                    <a:pt x="83" y="234"/>
                  </a:lnTo>
                  <a:lnTo>
                    <a:pt x="84" y="264"/>
                  </a:lnTo>
                  <a:lnTo>
                    <a:pt x="88" y="293"/>
                  </a:lnTo>
                  <a:lnTo>
                    <a:pt x="93" y="320"/>
                  </a:lnTo>
                  <a:lnTo>
                    <a:pt x="100" y="347"/>
                  </a:lnTo>
                  <a:lnTo>
                    <a:pt x="109" y="372"/>
                  </a:lnTo>
                  <a:lnTo>
                    <a:pt x="119" y="395"/>
                  </a:lnTo>
                  <a:lnTo>
                    <a:pt x="131" y="418"/>
                  </a:lnTo>
                  <a:lnTo>
                    <a:pt x="145" y="439"/>
                  </a:lnTo>
                  <a:lnTo>
                    <a:pt x="161" y="457"/>
                  </a:lnTo>
                  <a:lnTo>
                    <a:pt x="176" y="474"/>
                  </a:lnTo>
                  <a:lnTo>
                    <a:pt x="194" y="488"/>
                  </a:lnTo>
                  <a:lnTo>
                    <a:pt x="212" y="500"/>
                  </a:lnTo>
                  <a:lnTo>
                    <a:pt x="222" y="506"/>
                  </a:lnTo>
                  <a:lnTo>
                    <a:pt x="232" y="510"/>
                  </a:lnTo>
                  <a:lnTo>
                    <a:pt x="242" y="514"/>
                  </a:lnTo>
                  <a:lnTo>
                    <a:pt x="253" y="517"/>
                  </a:lnTo>
                  <a:lnTo>
                    <a:pt x="263" y="520"/>
                  </a:lnTo>
                  <a:lnTo>
                    <a:pt x="274" y="522"/>
                  </a:lnTo>
                  <a:lnTo>
                    <a:pt x="284" y="523"/>
                  </a:lnTo>
                  <a:lnTo>
                    <a:pt x="295" y="523"/>
                  </a:lnTo>
                  <a:lnTo>
                    <a:pt x="295" y="523"/>
                  </a:lnTo>
                  <a:lnTo>
                    <a:pt x="305" y="523"/>
                  </a:lnTo>
                  <a:lnTo>
                    <a:pt x="316" y="522"/>
                  </a:lnTo>
                  <a:lnTo>
                    <a:pt x="327" y="521"/>
                  </a:lnTo>
                  <a:lnTo>
                    <a:pt x="337" y="517"/>
                  </a:lnTo>
                  <a:lnTo>
                    <a:pt x="337" y="517"/>
                  </a:lnTo>
                  <a:lnTo>
                    <a:pt x="323" y="529"/>
                  </a:lnTo>
                  <a:lnTo>
                    <a:pt x="310" y="540"/>
                  </a:lnTo>
                  <a:lnTo>
                    <a:pt x="295" y="550"/>
                  </a:lnTo>
                  <a:lnTo>
                    <a:pt x="281" y="557"/>
                  </a:lnTo>
                  <a:lnTo>
                    <a:pt x="265" y="564"/>
                  </a:lnTo>
                  <a:lnTo>
                    <a:pt x="249" y="568"/>
                  </a:lnTo>
                  <a:lnTo>
                    <a:pt x="233" y="571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01" y="572"/>
                  </a:lnTo>
                  <a:lnTo>
                    <a:pt x="191" y="571"/>
                  </a:lnTo>
                  <a:lnTo>
                    <a:pt x="180" y="569"/>
                  </a:lnTo>
                  <a:lnTo>
                    <a:pt x="170" y="567"/>
                  </a:lnTo>
                  <a:lnTo>
                    <a:pt x="159" y="564"/>
                  </a:lnTo>
                  <a:lnTo>
                    <a:pt x="149" y="560"/>
                  </a:lnTo>
                  <a:lnTo>
                    <a:pt x="139" y="555"/>
                  </a:lnTo>
                  <a:lnTo>
                    <a:pt x="129" y="550"/>
                  </a:lnTo>
                  <a:lnTo>
                    <a:pt x="111" y="538"/>
                  </a:lnTo>
                  <a:lnTo>
                    <a:pt x="93" y="523"/>
                  </a:lnTo>
                  <a:lnTo>
                    <a:pt x="78" y="507"/>
                  </a:lnTo>
                  <a:lnTo>
                    <a:pt x="62" y="488"/>
                  </a:lnTo>
                  <a:lnTo>
                    <a:pt x="48" y="468"/>
                  </a:lnTo>
                  <a:lnTo>
                    <a:pt x="36" y="445"/>
                  </a:lnTo>
                  <a:lnTo>
                    <a:pt x="26" y="421"/>
                  </a:lnTo>
                  <a:lnTo>
                    <a:pt x="17" y="396"/>
                  </a:lnTo>
                  <a:lnTo>
                    <a:pt x="10" y="369"/>
                  </a:lnTo>
                  <a:lnTo>
                    <a:pt x="5" y="341"/>
                  </a:lnTo>
                  <a:lnTo>
                    <a:pt x="1" y="313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5" y="223"/>
                  </a:lnTo>
                  <a:lnTo>
                    <a:pt x="9" y="200"/>
                  </a:lnTo>
                  <a:lnTo>
                    <a:pt x="15" y="178"/>
                  </a:lnTo>
                  <a:lnTo>
                    <a:pt x="21" y="158"/>
                  </a:lnTo>
                  <a:lnTo>
                    <a:pt x="29" y="138"/>
                  </a:lnTo>
                  <a:lnTo>
                    <a:pt x="37" y="120"/>
                  </a:lnTo>
                  <a:lnTo>
                    <a:pt x="47" y="102"/>
                  </a:lnTo>
                  <a:lnTo>
                    <a:pt x="58" y="85"/>
                  </a:lnTo>
                  <a:lnTo>
                    <a:pt x="70" y="70"/>
                  </a:lnTo>
                  <a:lnTo>
                    <a:pt x="82" y="55"/>
                  </a:lnTo>
                  <a:lnTo>
                    <a:pt x="95" y="42"/>
                  </a:lnTo>
                  <a:lnTo>
                    <a:pt x="109" y="31"/>
                  </a:lnTo>
                  <a:lnTo>
                    <a:pt x="124" y="21"/>
                  </a:lnTo>
                  <a:lnTo>
                    <a:pt x="139" y="12"/>
                  </a:lnTo>
                  <a:lnTo>
                    <a:pt x="155" y="6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68"/>
            <p:cNvSpPr>
              <a:spLocks/>
            </p:cNvSpPr>
            <p:nvPr/>
          </p:nvSpPr>
          <p:spPr bwMode="auto">
            <a:xfrm flipH="1">
              <a:off x="7570394" y="2587766"/>
              <a:ext cx="97328" cy="140732"/>
            </a:xfrm>
            <a:custGeom>
              <a:avLst/>
              <a:gdLst>
                <a:gd name="T0" fmla="*/ 144 w 337"/>
                <a:gd name="T1" fmla="*/ 33 h 572"/>
                <a:gd name="T2" fmla="*/ 107 w 337"/>
                <a:gd name="T3" fmla="*/ 101 h 572"/>
                <a:gd name="T4" fmla="*/ 87 w 337"/>
                <a:gd name="T5" fmla="*/ 182 h 572"/>
                <a:gd name="T6" fmla="*/ 84 w 337"/>
                <a:gd name="T7" fmla="*/ 264 h 572"/>
                <a:gd name="T8" fmla="*/ 119 w 337"/>
                <a:gd name="T9" fmla="*/ 395 h 572"/>
                <a:gd name="T10" fmla="*/ 194 w 337"/>
                <a:gd name="T11" fmla="*/ 488 h 572"/>
                <a:gd name="T12" fmla="*/ 253 w 337"/>
                <a:gd name="T13" fmla="*/ 517 h 572"/>
                <a:gd name="T14" fmla="*/ 295 w 337"/>
                <a:gd name="T15" fmla="*/ 523 h 572"/>
                <a:gd name="T16" fmla="*/ 337 w 337"/>
                <a:gd name="T17" fmla="*/ 517 h 572"/>
                <a:gd name="T18" fmla="*/ 265 w 337"/>
                <a:gd name="T19" fmla="*/ 564 h 572"/>
                <a:gd name="T20" fmla="*/ 217 w 337"/>
                <a:gd name="T21" fmla="*/ 572 h 572"/>
                <a:gd name="T22" fmla="*/ 216 w 337"/>
                <a:gd name="T23" fmla="*/ 572 h 572"/>
                <a:gd name="T24" fmla="*/ 214 w 337"/>
                <a:gd name="T25" fmla="*/ 572 h 572"/>
                <a:gd name="T26" fmla="*/ 214 w 337"/>
                <a:gd name="T27" fmla="*/ 572 h 572"/>
                <a:gd name="T28" fmla="*/ 213 w 337"/>
                <a:gd name="T29" fmla="*/ 572 h 572"/>
                <a:gd name="T30" fmla="*/ 212 w 337"/>
                <a:gd name="T31" fmla="*/ 572 h 572"/>
                <a:gd name="T32" fmla="*/ 170 w 337"/>
                <a:gd name="T33" fmla="*/ 567 h 572"/>
                <a:gd name="T34" fmla="*/ 111 w 337"/>
                <a:gd name="T35" fmla="*/ 538 h 572"/>
                <a:gd name="T36" fmla="*/ 36 w 337"/>
                <a:gd name="T37" fmla="*/ 445 h 572"/>
                <a:gd name="T38" fmla="*/ 1 w 337"/>
                <a:gd name="T39" fmla="*/ 313 h 572"/>
                <a:gd name="T40" fmla="*/ 0 w 337"/>
                <a:gd name="T41" fmla="*/ 282 h 572"/>
                <a:gd name="T42" fmla="*/ 0 w 337"/>
                <a:gd name="T43" fmla="*/ 282 h 572"/>
                <a:gd name="T44" fmla="*/ 0 w 337"/>
                <a:gd name="T45" fmla="*/ 280 h 572"/>
                <a:gd name="T46" fmla="*/ 0 w 337"/>
                <a:gd name="T47" fmla="*/ 279 h 572"/>
                <a:gd name="T48" fmla="*/ 0 w 337"/>
                <a:gd name="T49" fmla="*/ 278 h 572"/>
                <a:gd name="T50" fmla="*/ 0 w 337"/>
                <a:gd name="T51" fmla="*/ 277 h 572"/>
                <a:gd name="T52" fmla="*/ 0 w 337"/>
                <a:gd name="T53" fmla="*/ 276 h 572"/>
                <a:gd name="T54" fmla="*/ 0 w 337"/>
                <a:gd name="T55" fmla="*/ 274 h 572"/>
                <a:gd name="T56" fmla="*/ 0 w 337"/>
                <a:gd name="T57" fmla="*/ 273 h 572"/>
                <a:gd name="T58" fmla="*/ 0 w 337"/>
                <a:gd name="T59" fmla="*/ 272 h 572"/>
                <a:gd name="T60" fmla="*/ 0 w 337"/>
                <a:gd name="T61" fmla="*/ 271 h 572"/>
                <a:gd name="T62" fmla="*/ 0 w 337"/>
                <a:gd name="T63" fmla="*/ 270 h 572"/>
                <a:gd name="T64" fmla="*/ 0 w 337"/>
                <a:gd name="T65" fmla="*/ 268 h 572"/>
                <a:gd name="T66" fmla="*/ 0 w 337"/>
                <a:gd name="T67" fmla="*/ 268 h 572"/>
                <a:gd name="T68" fmla="*/ 0 w 337"/>
                <a:gd name="T69" fmla="*/ 266 h 572"/>
                <a:gd name="T70" fmla="*/ 1 w 337"/>
                <a:gd name="T71" fmla="*/ 266 h 572"/>
                <a:gd name="T72" fmla="*/ 1 w 337"/>
                <a:gd name="T73" fmla="*/ 264 h 572"/>
                <a:gd name="T74" fmla="*/ 1 w 337"/>
                <a:gd name="T75" fmla="*/ 263 h 572"/>
                <a:gd name="T76" fmla="*/ 1 w 337"/>
                <a:gd name="T77" fmla="*/ 261 h 572"/>
                <a:gd name="T78" fmla="*/ 1 w 337"/>
                <a:gd name="T79" fmla="*/ 260 h 572"/>
                <a:gd name="T80" fmla="*/ 1 w 337"/>
                <a:gd name="T81" fmla="*/ 259 h 572"/>
                <a:gd name="T82" fmla="*/ 1 w 337"/>
                <a:gd name="T83" fmla="*/ 258 h 572"/>
                <a:gd name="T84" fmla="*/ 1 w 337"/>
                <a:gd name="T85" fmla="*/ 257 h 572"/>
                <a:gd name="T86" fmla="*/ 1 w 337"/>
                <a:gd name="T87" fmla="*/ 255 h 572"/>
                <a:gd name="T88" fmla="*/ 1 w 337"/>
                <a:gd name="T89" fmla="*/ 254 h 572"/>
                <a:gd name="T90" fmla="*/ 1 w 337"/>
                <a:gd name="T91" fmla="*/ 253 h 572"/>
                <a:gd name="T92" fmla="*/ 1 w 337"/>
                <a:gd name="T93" fmla="*/ 252 h 572"/>
                <a:gd name="T94" fmla="*/ 1 w 337"/>
                <a:gd name="T95" fmla="*/ 251 h 572"/>
                <a:gd name="T96" fmla="*/ 2 w 337"/>
                <a:gd name="T97" fmla="*/ 247 h 572"/>
                <a:gd name="T98" fmla="*/ 2 w 337"/>
                <a:gd name="T99" fmla="*/ 246 h 572"/>
                <a:gd name="T100" fmla="*/ 2 w 337"/>
                <a:gd name="T101" fmla="*/ 245 h 572"/>
                <a:gd name="T102" fmla="*/ 2 w 337"/>
                <a:gd name="T103" fmla="*/ 245 h 572"/>
                <a:gd name="T104" fmla="*/ 29 w 337"/>
                <a:gd name="T105" fmla="*/ 138 h 572"/>
                <a:gd name="T106" fmla="*/ 82 w 337"/>
                <a:gd name="T107" fmla="*/ 55 h 572"/>
                <a:gd name="T108" fmla="*/ 155 w 337"/>
                <a:gd name="T109" fmla="*/ 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7" h="572">
                  <a:moveTo>
                    <a:pt x="171" y="0"/>
                  </a:moveTo>
                  <a:lnTo>
                    <a:pt x="171" y="0"/>
                  </a:lnTo>
                  <a:lnTo>
                    <a:pt x="162" y="10"/>
                  </a:lnTo>
                  <a:lnTo>
                    <a:pt x="152" y="22"/>
                  </a:lnTo>
                  <a:lnTo>
                    <a:pt x="144" y="33"/>
                  </a:lnTo>
                  <a:lnTo>
                    <a:pt x="135" y="46"/>
                  </a:lnTo>
                  <a:lnTo>
                    <a:pt x="127" y="58"/>
                  </a:lnTo>
                  <a:lnTo>
                    <a:pt x="120" y="71"/>
                  </a:lnTo>
                  <a:lnTo>
                    <a:pt x="113" y="87"/>
                  </a:lnTo>
                  <a:lnTo>
                    <a:pt x="107" y="101"/>
                  </a:lnTo>
                  <a:lnTo>
                    <a:pt x="102" y="116"/>
                  </a:lnTo>
                  <a:lnTo>
                    <a:pt x="97" y="132"/>
                  </a:lnTo>
                  <a:lnTo>
                    <a:pt x="93" y="148"/>
                  </a:lnTo>
                  <a:lnTo>
                    <a:pt x="90" y="164"/>
                  </a:lnTo>
                  <a:lnTo>
                    <a:pt x="87" y="182"/>
                  </a:lnTo>
                  <a:lnTo>
                    <a:pt x="85" y="199"/>
                  </a:lnTo>
                  <a:lnTo>
                    <a:pt x="83" y="216"/>
                  </a:lnTo>
                  <a:lnTo>
                    <a:pt x="83" y="234"/>
                  </a:lnTo>
                  <a:lnTo>
                    <a:pt x="83" y="234"/>
                  </a:lnTo>
                  <a:lnTo>
                    <a:pt x="84" y="264"/>
                  </a:lnTo>
                  <a:lnTo>
                    <a:pt x="88" y="293"/>
                  </a:lnTo>
                  <a:lnTo>
                    <a:pt x="93" y="320"/>
                  </a:lnTo>
                  <a:lnTo>
                    <a:pt x="100" y="347"/>
                  </a:lnTo>
                  <a:lnTo>
                    <a:pt x="109" y="372"/>
                  </a:lnTo>
                  <a:lnTo>
                    <a:pt x="119" y="395"/>
                  </a:lnTo>
                  <a:lnTo>
                    <a:pt x="131" y="418"/>
                  </a:lnTo>
                  <a:lnTo>
                    <a:pt x="145" y="439"/>
                  </a:lnTo>
                  <a:lnTo>
                    <a:pt x="161" y="457"/>
                  </a:lnTo>
                  <a:lnTo>
                    <a:pt x="176" y="474"/>
                  </a:lnTo>
                  <a:lnTo>
                    <a:pt x="194" y="488"/>
                  </a:lnTo>
                  <a:lnTo>
                    <a:pt x="212" y="500"/>
                  </a:lnTo>
                  <a:lnTo>
                    <a:pt x="222" y="506"/>
                  </a:lnTo>
                  <a:lnTo>
                    <a:pt x="232" y="510"/>
                  </a:lnTo>
                  <a:lnTo>
                    <a:pt x="242" y="514"/>
                  </a:lnTo>
                  <a:lnTo>
                    <a:pt x="253" y="517"/>
                  </a:lnTo>
                  <a:lnTo>
                    <a:pt x="263" y="520"/>
                  </a:lnTo>
                  <a:lnTo>
                    <a:pt x="274" y="522"/>
                  </a:lnTo>
                  <a:lnTo>
                    <a:pt x="284" y="523"/>
                  </a:lnTo>
                  <a:lnTo>
                    <a:pt x="295" y="523"/>
                  </a:lnTo>
                  <a:lnTo>
                    <a:pt x="295" y="523"/>
                  </a:lnTo>
                  <a:lnTo>
                    <a:pt x="305" y="523"/>
                  </a:lnTo>
                  <a:lnTo>
                    <a:pt x="316" y="522"/>
                  </a:lnTo>
                  <a:lnTo>
                    <a:pt x="327" y="521"/>
                  </a:lnTo>
                  <a:lnTo>
                    <a:pt x="337" y="517"/>
                  </a:lnTo>
                  <a:lnTo>
                    <a:pt x="337" y="517"/>
                  </a:lnTo>
                  <a:lnTo>
                    <a:pt x="323" y="529"/>
                  </a:lnTo>
                  <a:lnTo>
                    <a:pt x="310" y="540"/>
                  </a:lnTo>
                  <a:lnTo>
                    <a:pt x="295" y="550"/>
                  </a:lnTo>
                  <a:lnTo>
                    <a:pt x="281" y="557"/>
                  </a:lnTo>
                  <a:lnTo>
                    <a:pt x="265" y="564"/>
                  </a:lnTo>
                  <a:lnTo>
                    <a:pt x="249" y="568"/>
                  </a:lnTo>
                  <a:lnTo>
                    <a:pt x="233" y="571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01" y="572"/>
                  </a:lnTo>
                  <a:lnTo>
                    <a:pt x="191" y="571"/>
                  </a:lnTo>
                  <a:lnTo>
                    <a:pt x="180" y="569"/>
                  </a:lnTo>
                  <a:lnTo>
                    <a:pt x="170" y="567"/>
                  </a:lnTo>
                  <a:lnTo>
                    <a:pt x="159" y="564"/>
                  </a:lnTo>
                  <a:lnTo>
                    <a:pt x="149" y="560"/>
                  </a:lnTo>
                  <a:lnTo>
                    <a:pt x="139" y="555"/>
                  </a:lnTo>
                  <a:lnTo>
                    <a:pt x="129" y="550"/>
                  </a:lnTo>
                  <a:lnTo>
                    <a:pt x="111" y="538"/>
                  </a:lnTo>
                  <a:lnTo>
                    <a:pt x="93" y="523"/>
                  </a:lnTo>
                  <a:lnTo>
                    <a:pt x="78" y="507"/>
                  </a:lnTo>
                  <a:lnTo>
                    <a:pt x="62" y="488"/>
                  </a:lnTo>
                  <a:lnTo>
                    <a:pt x="48" y="468"/>
                  </a:lnTo>
                  <a:lnTo>
                    <a:pt x="36" y="445"/>
                  </a:lnTo>
                  <a:lnTo>
                    <a:pt x="26" y="421"/>
                  </a:lnTo>
                  <a:lnTo>
                    <a:pt x="17" y="396"/>
                  </a:lnTo>
                  <a:lnTo>
                    <a:pt x="10" y="369"/>
                  </a:lnTo>
                  <a:lnTo>
                    <a:pt x="5" y="341"/>
                  </a:lnTo>
                  <a:lnTo>
                    <a:pt x="1" y="313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5" y="223"/>
                  </a:lnTo>
                  <a:lnTo>
                    <a:pt x="9" y="200"/>
                  </a:lnTo>
                  <a:lnTo>
                    <a:pt x="15" y="178"/>
                  </a:lnTo>
                  <a:lnTo>
                    <a:pt x="21" y="158"/>
                  </a:lnTo>
                  <a:lnTo>
                    <a:pt x="29" y="138"/>
                  </a:lnTo>
                  <a:lnTo>
                    <a:pt x="37" y="120"/>
                  </a:lnTo>
                  <a:lnTo>
                    <a:pt x="47" y="102"/>
                  </a:lnTo>
                  <a:lnTo>
                    <a:pt x="58" y="85"/>
                  </a:lnTo>
                  <a:lnTo>
                    <a:pt x="70" y="70"/>
                  </a:lnTo>
                  <a:lnTo>
                    <a:pt x="82" y="55"/>
                  </a:lnTo>
                  <a:lnTo>
                    <a:pt x="95" y="42"/>
                  </a:lnTo>
                  <a:lnTo>
                    <a:pt x="109" y="31"/>
                  </a:lnTo>
                  <a:lnTo>
                    <a:pt x="124" y="21"/>
                  </a:lnTo>
                  <a:lnTo>
                    <a:pt x="139" y="12"/>
                  </a:lnTo>
                  <a:lnTo>
                    <a:pt x="155" y="6"/>
                  </a:lnTo>
                  <a:lnTo>
                    <a:pt x="1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69"/>
            <p:cNvSpPr>
              <a:spLocks/>
            </p:cNvSpPr>
            <p:nvPr/>
          </p:nvSpPr>
          <p:spPr bwMode="auto">
            <a:xfrm flipH="1">
              <a:off x="7589512" y="2586029"/>
              <a:ext cx="27808" cy="142469"/>
            </a:xfrm>
            <a:custGeom>
              <a:avLst/>
              <a:gdLst>
                <a:gd name="T0" fmla="*/ 37 w 98"/>
                <a:gd name="T1" fmla="*/ 0 h 577"/>
                <a:gd name="T2" fmla="*/ 38 w 98"/>
                <a:gd name="T3" fmla="*/ 0 h 577"/>
                <a:gd name="T4" fmla="*/ 38 w 98"/>
                <a:gd name="T5" fmla="*/ 0 h 577"/>
                <a:gd name="T6" fmla="*/ 53 w 98"/>
                <a:gd name="T7" fmla="*/ 21 h 577"/>
                <a:gd name="T8" fmla="*/ 60 w 98"/>
                <a:gd name="T9" fmla="*/ 33 h 577"/>
                <a:gd name="T10" fmla="*/ 67 w 98"/>
                <a:gd name="T11" fmla="*/ 47 h 577"/>
                <a:gd name="T12" fmla="*/ 74 w 98"/>
                <a:gd name="T13" fmla="*/ 62 h 577"/>
                <a:gd name="T14" fmla="*/ 80 w 98"/>
                <a:gd name="T15" fmla="*/ 80 h 577"/>
                <a:gd name="T16" fmla="*/ 85 w 98"/>
                <a:gd name="T17" fmla="*/ 97 h 577"/>
                <a:gd name="T18" fmla="*/ 90 w 98"/>
                <a:gd name="T19" fmla="*/ 116 h 577"/>
                <a:gd name="T20" fmla="*/ 94 w 98"/>
                <a:gd name="T21" fmla="*/ 137 h 577"/>
                <a:gd name="T22" fmla="*/ 97 w 98"/>
                <a:gd name="T23" fmla="*/ 160 h 577"/>
                <a:gd name="T24" fmla="*/ 98 w 98"/>
                <a:gd name="T25" fmla="*/ 183 h 577"/>
                <a:gd name="T26" fmla="*/ 98 w 98"/>
                <a:gd name="T27" fmla="*/ 208 h 577"/>
                <a:gd name="T28" fmla="*/ 95 w 98"/>
                <a:gd name="T29" fmla="*/ 234 h 577"/>
                <a:gd name="T30" fmla="*/ 91 w 98"/>
                <a:gd name="T31" fmla="*/ 262 h 577"/>
                <a:gd name="T32" fmla="*/ 85 w 98"/>
                <a:gd name="T33" fmla="*/ 291 h 577"/>
                <a:gd name="T34" fmla="*/ 78 w 98"/>
                <a:gd name="T35" fmla="*/ 323 h 577"/>
                <a:gd name="T36" fmla="*/ 78 w 98"/>
                <a:gd name="T37" fmla="*/ 323 h 577"/>
                <a:gd name="T38" fmla="*/ 64 w 98"/>
                <a:gd name="T39" fmla="*/ 368 h 577"/>
                <a:gd name="T40" fmla="*/ 54 w 98"/>
                <a:gd name="T41" fmla="*/ 409 h 577"/>
                <a:gd name="T42" fmla="*/ 47 w 98"/>
                <a:gd name="T43" fmla="*/ 445 h 577"/>
                <a:gd name="T44" fmla="*/ 42 w 98"/>
                <a:gd name="T45" fmla="*/ 478 h 577"/>
                <a:gd name="T46" fmla="*/ 37 w 98"/>
                <a:gd name="T47" fmla="*/ 506 h 577"/>
                <a:gd name="T48" fmla="*/ 36 w 98"/>
                <a:gd name="T49" fmla="*/ 533 h 577"/>
                <a:gd name="T50" fmla="*/ 36 w 98"/>
                <a:gd name="T51" fmla="*/ 556 h 577"/>
                <a:gd name="T52" fmla="*/ 37 w 98"/>
                <a:gd name="T53" fmla="*/ 577 h 577"/>
                <a:gd name="T54" fmla="*/ 37 w 98"/>
                <a:gd name="T55" fmla="*/ 577 h 577"/>
                <a:gd name="T56" fmla="*/ 37 w 98"/>
                <a:gd name="T57" fmla="*/ 577 h 577"/>
                <a:gd name="T58" fmla="*/ 24 w 98"/>
                <a:gd name="T59" fmla="*/ 576 h 577"/>
                <a:gd name="T60" fmla="*/ 11 w 98"/>
                <a:gd name="T61" fmla="*/ 575 h 577"/>
                <a:gd name="T62" fmla="*/ 11 w 98"/>
                <a:gd name="T63" fmla="*/ 575 h 577"/>
                <a:gd name="T64" fmla="*/ 6 w 98"/>
                <a:gd name="T65" fmla="*/ 556 h 577"/>
                <a:gd name="T66" fmla="*/ 1 w 98"/>
                <a:gd name="T67" fmla="*/ 534 h 577"/>
                <a:gd name="T68" fmla="*/ 0 w 98"/>
                <a:gd name="T69" fmla="*/ 509 h 577"/>
                <a:gd name="T70" fmla="*/ 0 w 98"/>
                <a:gd name="T71" fmla="*/ 482 h 577"/>
                <a:gd name="T72" fmla="*/ 2 w 98"/>
                <a:gd name="T73" fmla="*/ 452 h 577"/>
                <a:gd name="T74" fmla="*/ 8 w 98"/>
                <a:gd name="T75" fmla="*/ 418 h 577"/>
                <a:gd name="T76" fmla="*/ 16 w 98"/>
                <a:gd name="T77" fmla="*/ 380 h 577"/>
                <a:gd name="T78" fmla="*/ 28 w 98"/>
                <a:gd name="T79" fmla="*/ 338 h 577"/>
                <a:gd name="T80" fmla="*/ 28 w 98"/>
                <a:gd name="T81" fmla="*/ 338 h 577"/>
                <a:gd name="T82" fmla="*/ 36 w 98"/>
                <a:gd name="T83" fmla="*/ 305 h 577"/>
                <a:gd name="T84" fmla="*/ 43 w 98"/>
                <a:gd name="T85" fmla="*/ 275 h 577"/>
                <a:gd name="T86" fmla="*/ 48 w 98"/>
                <a:gd name="T87" fmla="*/ 247 h 577"/>
                <a:gd name="T88" fmla="*/ 52 w 98"/>
                <a:gd name="T89" fmla="*/ 220 h 577"/>
                <a:gd name="T90" fmla="*/ 54 w 98"/>
                <a:gd name="T91" fmla="*/ 194 h 577"/>
                <a:gd name="T92" fmla="*/ 55 w 98"/>
                <a:gd name="T93" fmla="*/ 169 h 577"/>
                <a:gd name="T94" fmla="*/ 55 w 98"/>
                <a:gd name="T95" fmla="*/ 146 h 577"/>
                <a:gd name="T96" fmla="*/ 54 w 98"/>
                <a:gd name="T97" fmla="*/ 124 h 577"/>
                <a:gd name="T98" fmla="*/ 52 w 98"/>
                <a:gd name="T99" fmla="*/ 103 h 577"/>
                <a:gd name="T100" fmla="*/ 49 w 98"/>
                <a:gd name="T101" fmla="*/ 85 h 577"/>
                <a:gd name="T102" fmla="*/ 46 w 98"/>
                <a:gd name="T103" fmla="*/ 67 h 577"/>
                <a:gd name="T104" fmla="*/ 42 w 98"/>
                <a:gd name="T105" fmla="*/ 51 h 577"/>
                <a:gd name="T106" fmla="*/ 34 w 98"/>
                <a:gd name="T107" fmla="*/ 22 h 577"/>
                <a:gd name="T108" fmla="*/ 25 w 98"/>
                <a:gd name="T109" fmla="*/ 0 h 577"/>
                <a:gd name="T110" fmla="*/ 25 w 98"/>
                <a:gd name="T111" fmla="*/ 0 h 577"/>
                <a:gd name="T112" fmla="*/ 37 w 98"/>
                <a:gd name="T113" fmla="*/ 0 h 577"/>
                <a:gd name="T114" fmla="*/ 37 w 98"/>
                <a:gd name="T115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8" h="577">
                  <a:moveTo>
                    <a:pt x="37" y="0"/>
                  </a:moveTo>
                  <a:lnTo>
                    <a:pt x="38" y="0"/>
                  </a:lnTo>
                  <a:lnTo>
                    <a:pt x="38" y="0"/>
                  </a:lnTo>
                  <a:lnTo>
                    <a:pt x="53" y="21"/>
                  </a:lnTo>
                  <a:lnTo>
                    <a:pt x="60" y="33"/>
                  </a:lnTo>
                  <a:lnTo>
                    <a:pt x="67" y="47"/>
                  </a:lnTo>
                  <a:lnTo>
                    <a:pt x="74" y="62"/>
                  </a:lnTo>
                  <a:lnTo>
                    <a:pt x="80" y="80"/>
                  </a:lnTo>
                  <a:lnTo>
                    <a:pt x="85" y="97"/>
                  </a:lnTo>
                  <a:lnTo>
                    <a:pt x="90" y="116"/>
                  </a:lnTo>
                  <a:lnTo>
                    <a:pt x="94" y="137"/>
                  </a:lnTo>
                  <a:lnTo>
                    <a:pt x="97" y="160"/>
                  </a:lnTo>
                  <a:lnTo>
                    <a:pt x="98" y="183"/>
                  </a:lnTo>
                  <a:lnTo>
                    <a:pt x="98" y="208"/>
                  </a:lnTo>
                  <a:lnTo>
                    <a:pt x="95" y="234"/>
                  </a:lnTo>
                  <a:lnTo>
                    <a:pt x="91" y="262"/>
                  </a:lnTo>
                  <a:lnTo>
                    <a:pt x="85" y="291"/>
                  </a:lnTo>
                  <a:lnTo>
                    <a:pt x="78" y="323"/>
                  </a:lnTo>
                  <a:lnTo>
                    <a:pt x="78" y="323"/>
                  </a:lnTo>
                  <a:lnTo>
                    <a:pt x="64" y="368"/>
                  </a:lnTo>
                  <a:lnTo>
                    <a:pt x="54" y="409"/>
                  </a:lnTo>
                  <a:lnTo>
                    <a:pt x="47" y="445"/>
                  </a:lnTo>
                  <a:lnTo>
                    <a:pt x="42" y="478"/>
                  </a:lnTo>
                  <a:lnTo>
                    <a:pt x="37" y="506"/>
                  </a:lnTo>
                  <a:lnTo>
                    <a:pt x="36" y="533"/>
                  </a:lnTo>
                  <a:lnTo>
                    <a:pt x="36" y="556"/>
                  </a:lnTo>
                  <a:lnTo>
                    <a:pt x="37" y="577"/>
                  </a:lnTo>
                  <a:lnTo>
                    <a:pt x="37" y="577"/>
                  </a:lnTo>
                  <a:lnTo>
                    <a:pt x="37" y="577"/>
                  </a:lnTo>
                  <a:lnTo>
                    <a:pt x="24" y="576"/>
                  </a:lnTo>
                  <a:lnTo>
                    <a:pt x="11" y="575"/>
                  </a:lnTo>
                  <a:lnTo>
                    <a:pt x="11" y="575"/>
                  </a:lnTo>
                  <a:lnTo>
                    <a:pt x="6" y="556"/>
                  </a:lnTo>
                  <a:lnTo>
                    <a:pt x="1" y="534"/>
                  </a:lnTo>
                  <a:lnTo>
                    <a:pt x="0" y="509"/>
                  </a:lnTo>
                  <a:lnTo>
                    <a:pt x="0" y="482"/>
                  </a:lnTo>
                  <a:lnTo>
                    <a:pt x="2" y="452"/>
                  </a:lnTo>
                  <a:lnTo>
                    <a:pt x="8" y="418"/>
                  </a:lnTo>
                  <a:lnTo>
                    <a:pt x="16" y="380"/>
                  </a:lnTo>
                  <a:lnTo>
                    <a:pt x="28" y="338"/>
                  </a:lnTo>
                  <a:lnTo>
                    <a:pt x="28" y="338"/>
                  </a:lnTo>
                  <a:lnTo>
                    <a:pt x="36" y="305"/>
                  </a:lnTo>
                  <a:lnTo>
                    <a:pt x="43" y="275"/>
                  </a:lnTo>
                  <a:lnTo>
                    <a:pt x="48" y="247"/>
                  </a:lnTo>
                  <a:lnTo>
                    <a:pt x="52" y="220"/>
                  </a:lnTo>
                  <a:lnTo>
                    <a:pt x="54" y="194"/>
                  </a:lnTo>
                  <a:lnTo>
                    <a:pt x="55" y="169"/>
                  </a:lnTo>
                  <a:lnTo>
                    <a:pt x="55" y="146"/>
                  </a:lnTo>
                  <a:lnTo>
                    <a:pt x="54" y="124"/>
                  </a:lnTo>
                  <a:lnTo>
                    <a:pt x="52" y="103"/>
                  </a:lnTo>
                  <a:lnTo>
                    <a:pt x="49" y="85"/>
                  </a:lnTo>
                  <a:lnTo>
                    <a:pt x="46" y="67"/>
                  </a:lnTo>
                  <a:lnTo>
                    <a:pt x="42" y="51"/>
                  </a:lnTo>
                  <a:lnTo>
                    <a:pt x="34" y="22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70"/>
            <p:cNvSpPr>
              <a:spLocks/>
            </p:cNvSpPr>
            <p:nvPr/>
          </p:nvSpPr>
          <p:spPr bwMode="auto">
            <a:xfrm flipH="1">
              <a:off x="7653818" y="2695487"/>
              <a:ext cx="128612" cy="78184"/>
            </a:xfrm>
            <a:custGeom>
              <a:avLst/>
              <a:gdLst>
                <a:gd name="T0" fmla="*/ 188 w 448"/>
                <a:gd name="T1" fmla="*/ 307 h 315"/>
                <a:gd name="T2" fmla="*/ 234 w 448"/>
                <a:gd name="T3" fmla="*/ 314 h 315"/>
                <a:gd name="T4" fmla="*/ 278 w 448"/>
                <a:gd name="T5" fmla="*/ 314 h 315"/>
                <a:gd name="T6" fmla="*/ 319 w 448"/>
                <a:gd name="T7" fmla="*/ 309 h 315"/>
                <a:gd name="T8" fmla="*/ 356 w 448"/>
                <a:gd name="T9" fmla="*/ 297 h 315"/>
                <a:gd name="T10" fmla="*/ 388 w 448"/>
                <a:gd name="T11" fmla="*/ 280 h 315"/>
                <a:gd name="T12" fmla="*/ 414 w 448"/>
                <a:gd name="T13" fmla="*/ 259 h 315"/>
                <a:gd name="T14" fmla="*/ 434 w 448"/>
                <a:gd name="T15" fmla="*/ 234 h 315"/>
                <a:gd name="T16" fmla="*/ 445 w 448"/>
                <a:gd name="T17" fmla="*/ 205 h 315"/>
                <a:gd name="T18" fmla="*/ 448 w 448"/>
                <a:gd name="T19" fmla="*/ 189 h 315"/>
                <a:gd name="T20" fmla="*/ 445 w 448"/>
                <a:gd name="T21" fmla="*/ 157 h 315"/>
                <a:gd name="T22" fmla="*/ 435 w 448"/>
                <a:gd name="T23" fmla="*/ 127 h 315"/>
                <a:gd name="T24" fmla="*/ 416 w 448"/>
                <a:gd name="T25" fmla="*/ 98 h 315"/>
                <a:gd name="T26" fmla="*/ 392 w 448"/>
                <a:gd name="T27" fmla="*/ 71 h 315"/>
                <a:gd name="T28" fmla="*/ 360 w 448"/>
                <a:gd name="T29" fmla="*/ 47 h 315"/>
                <a:gd name="T30" fmla="*/ 323 w 448"/>
                <a:gd name="T31" fmla="*/ 28 h 315"/>
                <a:gd name="T32" fmla="*/ 280 w 448"/>
                <a:gd name="T33" fmla="*/ 13 h 315"/>
                <a:gd name="T34" fmla="*/ 258 w 448"/>
                <a:gd name="T35" fmla="*/ 6 h 315"/>
                <a:gd name="T36" fmla="*/ 213 w 448"/>
                <a:gd name="T37" fmla="*/ 0 h 315"/>
                <a:gd name="T38" fmla="*/ 169 w 448"/>
                <a:gd name="T39" fmla="*/ 0 h 315"/>
                <a:gd name="T40" fmla="*/ 129 w 448"/>
                <a:gd name="T41" fmla="*/ 6 h 315"/>
                <a:gd name="T42" fmla="*/ 92 w 448"/>
                <a:gd name="T43" fmla="*/ 17 h 315"/>
                <a:gd name="T44" fmla="*/ 59 w 448"/>
                <a:gd name="T45" fmla="*/ 34 h 315"/>
                <a:gd name="T46" fmla="*/ 33 w 448"/>
                <a:gd name="T47" fmla="*/ 55 h 315"/>
                <a:gd name="T48" fmla="*/ 13 w 448"/>
                <a:gd name="T49" fmla="*/ 81 h 315"/>
                <a:gd name="T50" fmla="*/ 2 w 448"/>
                <a:gd name="T51" fmla="*/ 110 h 315"/>
                <a:gd name="T52" fmla="*/ 0 w 448"/>
                <a:gd name="T53" fmla="*/ 125 h 315"/>
                <a:gd name="T54" fmla="*/ 2 w 448"/>
                <a:gd name="T55" fmla="*/ 156 h 315"/>
                <a:gd name="T56" fmla="*/ 12 w 448"/>
                <a:gd name="T57" fmla="*/ 188 h 315"/>
                <a:gd name="T58" fmla="*/ 30 w 448"/>
                <a:gd name="T59" fmla="*/ 217 h 315"/>
                <a:gd name="T60" fmla="*/ 56 w 448"/>
                <a:gd name="T61" fmla="*/ 243 h 315"/>
                <a:gd name="T62" fmla="*/ 88 w 448"/>
                <a:gd name="T63" fmla="*/ 266 h 315"/>
                <a:gd name="T64" fmla="*/ 125 w 448"/>
                <a:gd name="T65" fmla="*/ 287 h 315"/>
                <a:gd name="T66" fmla="*/ 166 w 448"/>
                <a:gd name="T67" fmla="*/ 30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8" h="315">
                  <a:moveTo>
                    <a:pt x="188" y="307"/>
                  </a:moveTo>
                  <a:lnTo>
                    <a:pt x="188" y="307"/>
                  </a:lnTo>
                  <a:lnTo>
                    <a:pt x="212" y="312"/>
                  </a:lnTo>
                  <a:lnTo>
                    <a:pt x="234" y="314"/>
                  </a:lnTo>
                  <a:lnTo>
                    <a:pt x="257" y="315"/>
                  </a:lnTo>
                  <a:lnTo>
                    <a:pt x="278" y="314"/>
                  </a:lnTo>
                  <a:lnTo>
                    <a:pt x="298" y="312"/>
                  </a:lnTo>
                  <a:lnTo>
                    <a:pt x="319" y="309"/>
                  </a:lnTo>
                  <a:lnTo>
                    <a:pt x="338" y="303"/>
                  </a:lnTo>
                  <a:lnTo>
                    <a:pt x="356" y="297"/>
                  </a:lnTo>
                  <a:lnTo>
                    <a:pt x="372" y="289"/>
                  </a:lnTo>
                  <a:lnTo>
                    <a:pt x="388" y="280"/>
                  </a:lnTo>
                  <a:lnTo>
                    <a:pt x="402" y="271"/>
                  </a:lnTo>
                  <a:lnTo>
                    <a:pt x="414" y="259"/>
                  </a:lnTo>
                  <a:lnTo>
                    <a:pt x="425" y="247"/>
                  </a:lnTo>
                  <a:lnTo>
                    <a:pt x="434" y="234"/>
                  </a:lnTo>
                  <a:lnTo>
                    <a:pt x="441" y="220"/>
                  </a:lnTo>
                  <a:lnTo>
                    <a:pt x="445" y="205"/>
                  </a:lnTo>
                  <a:lnTo>
                    <a:pt x="445" y="205"/>
                  </a:lnTo>
                  <a:lnTo>
                    <a:pt x="448" y="189"/>
                  </a:lnTo>
                  <a:lnTo>
                    <a:pt x="448" y="174"/>
                  </a:lnTo>
                  <a:lnTo>
                    <a:pt x="445" y="157"/>
                  </a:lnTo>
                  <a:lnTo>
                    <a:pt x="441" y="142"/>
                  </a:lnTo>
                  <a:lnTo>
                    <a:pt x="435" y="127"/>
                  </a:lnTo>
                  <a:lnTo>
                    <a:pt x="426" y="112"/>
                  </a:lnTo>
                  <a:lnTo>
                    <a:pt x="416" y="98"/>
                  </a:lnTo>
                  <a:lnTo>
                    <a:pt x="405" y="84"/>
                  </a:lnTo>
                  <a:lnTo>
                    <a:pt x="392" y="71"/>
                  </a:lnTo>
                  <a:lnTo>
                    <a:pt x="376" y="59"/>
                  </a:lnTo>
                  <a:lnTo>
                    <a:pt x="360" y="47"/>
                  </a:lnTo>
                  <a:lnTo>
                    <a:pt x="342" y="36"/>
                  </a:lnTo>
                  <a:lnTo>
                    <a:pt x="323" y="28"/>
                  </a:lnTo>
                  <a:lnTo>
                    <a:pt x="302" y="19"/>
                  </a:lnTo>
                  <a:lnTo>
                    <a:pt x="280" y="13"/>
                  </a:lnTo>
                  <a:lnTo>
                    <a:pt x="258" y="6"/>
                  </a:lnTo>
                  <a:lnTo>
                    <a:pt x="258" y="6"/>
                  </a:lnTo>
                  <a:lnTo>
                    <a:pt x="236" y="3"/>
                  </a:lnTo>
                  <a:lnTo>
                    <a:pt x="213" y="0"/>
                  </a:lnTo>
                  <a:lnTo>
                    <a:pt x="191" y="0"/>
                  </a:lnTo>
                  <a:lnTo>
                    <a:pt x="169" y="0"/>
                  </a:lnTo>
                  <a:lnTo>
                    <a:pt x="148" y="2"/>
                  </a:lnTo>
                  <a:lnTo>
                    <a:pt x="129" y="6"/>
                  </a:lnTo>
                  <a:lnTo>
                    <a:pt x="110" y="10"/>
                  </a:lnTo>
                  <a:lnTo>
                    <a:pt x="92" y="17"/>
                  </a:lnTo>
                  <a:lnTo>
                    <a:pt x="75" y="25"/>
                  </a:lnTo>
                  <a:lnTo>
                    <a:pt x="59" y="34"/>
                  </a:lnTo>
                  <a:lnTo>
                    <a:pt x="46" y="44"/>
                  </a:lnTo>
                  <a:lnTo>
                    <a:pt x="33" y="55"/>
                  </a:lnTo>
                  <a:lnTo>
                    <a:pt x="22" y="68"/>
                  </a:lnTo>
                  <a:lnTo>
                    <a:pt x="13" y="81"/>
                  </a:lnTo>
                  <a:lnTo>
                    <a:pt x="7" y="95"/>
                  </a:lnTo>
                  <a:lnTo>
                    <a:pt x="2" y="110"/>
                  </a:lnTo>
                  <a:lnTo>
                    <a:pt x="2" y="110"/>
                  </a:lnTo>
                  <a:lnTo>
                    <a:pt x="0" y="125"/>
                  </a:lnTo>
                  <a:lnTo>
                    <a:pt x="0" y="141"/>
                  </a:lnTo>
                  <a:lnTo>
                    <a:pt x="2" y="156"/>
                  </a:lnTo>
                  <a:lnTo>
                    <a:pt x="6" y="172"/>
                  </a:lnTo>
                  <a:lnTo>
                    <a:pt x="12" y="188"/>
                  </a:lnTo>
                  <a:lnTo>
                    <a:pt x="20" y="202"/>
                  </a:lnTo>
                  <a:lnTo>
                    <a:pt x="30" y="217"/>
                  </a:lnTo>
                  <a:lnTo>
                    <a:pt x="43" y="230"/>
                  </a:lnTo>
                  <a:lnTo>
                    <a:pt x="56" y="243"/>
                  </a:lnTo>
                  <a:lnTo>
                    <a:pt x="71" y="256"/>
                  </a:lnTo>
                  <a:lnTo>
                    <a:pt x="88" y="266"/>
                  </a:lnTo>
                  <a:lnTo>
                    <a:pt x="105" y="277"/>
                  </a:lnTo>
                  <a:lnTo>
                    <a:pt x="125" y="287"/>
                  </a:lnTo>
                  <a:lnTo>
                    <a:pt x="145" y="294"/>
                  </a:lnTo>
                  <a:lnTo>
                    <a:pt x="166" y="302"/>
                  </a:lnTo>
                  <a:lnTo>
                    <a:pt x="188" y="307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71"/>
            <p:cNvSpPr>
              <a:spLocks/>
            </p:cNvSpPr>
            <p:nvPr/>
          </p:nvSpPr>
          <p:spPr bwMode="auto">
            <a:xfrm flipH="1">
              <a:off x="7653818" y="2695487"/>
              <a:ext cx="128612" cy="78184"/>
            </a:xfrm>
            <a:custGeom>
              <a:avLst/>
              <a:gdLst>
                <a:gd name="T0" fmla="*/ 188 w 448"/>
                <a:gd name="T1" fmla="*/ 307 h 315"/>
                <a:gd name="T2" fmla="*/ 234 w 448"/>
                <a:gd name="T3" fmla="*/ 314 h 315"/>
                <a:gd name="T4" fmla="*/ 278 w 448"/>
                <a:gd name="T5" fmla="*/ 314 h 315"/>
                <a:gd name="T6" fmla="*/ 319 w 448"/>
                <a:gd name="T7" fmla="*/ 309 h 315"/>
                <a:gd name="T8" fmla="*/ 356 w 448"/>
                <a:gd name="T9" fmla="*/ 297 h 315"/>
                <a:gd name="T10" fmla="*/ 388 w 448"/>
                <a:gd name="T11" fmla="*/ 280 h 315"/>
                <a:gd name="T12" fmla="*/ 414 w 448"/>
                <a:gd name="T13" fmla="*/ 259 h 315"/>
                <a:gd name="T14" fmla="*/ 434 w 448"/>
                <a:gd name="T15" fmla="*/ 234 h 315"/>
                <a:gd name="T16" fmla="*/ 445 w 448"/>
                <a:gd name="T17" fmla="*/ 205 h 315"/>
                <a:gd name="T18" fmla="*/ 448 w 448"/>
                <a:gd name="T19" fmla="*/ 189 h 315"/>
                <a:gd name="T20" fmla="*/ 445 w 448"/>
                <a:gd name="T21" fmla="*/ 157 h 315"/>
                <a:gd name="T22" fmla="*/ 435 w 448"/>
                <a:gd name="T23" fmla="*/ 127 h 315"/>
                <a:gd name="T24" fmla="*/ 416 w 448"/>
                <a:gd name="T25" fmla="*/ 98 h 315"/>
                <a:gd name="T26" fmla="*/ 392 w 448"/>
                <a:gd name="T27" fmla="*/ 71 h 315"/>
                <a:gd name="T28" fmla="*/ 360 w 448"/>
                <a:gd name="T29" fmla="*/ 47 h 315"/>
                <a:gd name="T30" fmla="*/ 323 w 448"/>
                <a:gd name="T31" fmla="*/ 28 h 315"/>
                <a:gd name="T32" fmla="*/ 280 w 448"/>
                <a:gd name="T33" fmla="*/ 13 h 315"/>
                <a:gd name="T34" fmla="*/ 258 w 448"/>
                <a:gd name="T35" fmla="*/ 6 h 315"/>
                <a:gd name="T36" fmla="*/ 213 w 448"/>
                <a:gd name="T37" fmla="*/ 0 h 315"/>
                <a:gd name="T38" fmla="*/ 169 w 448"/>
                <a:gd name="T39" fmla="*/ 0 h 315"/>
                <a:gd name="T40" fmla="*/ 129 w 448"/>
                <a:gd name="T41" fmla="*/ 6 h 315"/>
                <a:gd name="T42" fmla="*/ 92 w 448"/>
                <a:gd name="T43" fmla="*/ 17 h 315"/>
                <a:gd name="T44" fmla="*/ 59 w 448"/>
                <a:gd name="T45" fmla="*/ 34 h 315"/>
                <a:gd name="T46" fmla="*/ 33 w 448"/>
                <a:gd name="T47" fmla="*/ 55 h 315"/>
                <a:gd name="T48" fmla="*/ 13 w 448"/>
                <a:gd name="T49" fmla="*/ 81 h 315"/>
                <a:gd name="T50" fmla="*/ 2 w 448"/>
                <a:gd name="T51" fmla="*/ 110 h 315"/>
                <a:gd name="T52" fmla="*/ 0 w 448"/>
                <a:gd name="T53" fmla="*/ 125 h 315"/>
                <a:gd name="T54" fmla="*/ 2 w 448"/>
                <a:gd name="T55" fmla="*/ 156 h 315"/>
                <a:gd name="T56" fmla="*/ 12 w 448"/>
                <a:gd name="T57" fmla="*/ 188 h 315"/>
                <a:gd name="T58" fmla="*/ 30 w 448"/>
                <a:gd name="T59" fmla="*/ 217 h 315"/>
                <a:gd name="T60" fmla="*/ 56 w 448"/>
                <a:gd name="T61" fmla="*/ 243 h 315"/>
                <a:gd name="T62" fmla="*/ 88 w 448"/>
                <a:gd name="T63" fmla="*/ 266 h 315"/>
                <a:gd name="T64" fmla="*/ 125 w 448"/>
                <a:gd name="T65" fmla="*/ 287 h 315"/>
                <a:gd name="T66" fmla="*/ 166 w 448"/>
                <a:gd name="T67" fmla="*/ 30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8" h="315">
                  <a:moveTo>
                    <a:pt x="188" y="307"/>
                  </a:moveTo>
                  <a:lnTo>
                    <a:pt x="188" y="307"/>
                  </a:lnTo>
                  <a:lnTo>
                    <a:pt x="212" y="312"/>
                  </a:lnTo>
                  <a:lnTo>
                    <a:pt x="234" y="314"/>
                  </a:lnTo>
                  <a:lnTo>
                    <a:pt x="257" y="315"/>
                  </a:lnTo>
                  <a:lnTo>
                    <a:pt x="278" y="314"/>
                  </a:lnTo>
                  <a:lnTo>
                    <a:pt x="298" y="312"/>
                  </a:lnTo>
                  <a:lnTo>
                    <a:pt x="319" y="309"/>
                  </a:lnTo>
                  <a:lnTo>
                    <a:pt x="338" y="303"/>
                  </a:lnTo>
                  <a:lnTo>
                    <a:pt x="356" y="297"/>
                  </a:lnTo>
                  <a:lnTo>
                    <a:pt x="372" y="289"/>
                  </a:lnTo>
                  <a:lnTo>
                    <a:pt x="388" y="280"/>
                  </a:lnTo>
                  <a:lnTo>
                    <a:pt x="402" y="271"/>
                  </a:lnTo>
                  <a:lnTo>
                    <a:pt x="414" y="259"/>
                  </a:lnTo>
                  <a:lnTo>
                    <a:pt x="425" y="247"/>
                  </a:lnTo>
                  <a:lnTo>
                    <a:pt x="434" y="234"/>
                  </a:lnTo>
                  <a:lnTo>
                    <a:pt x="441" y="220"/>
                  </a:lnTo>
                  <a:lnTo>
                    <a:pt x="445" y="205"/>
                  </a:lnTo>
                  <a:lnTo>
                    <a:pt x="445" y="205"/>
                  </a:lnTo>
                  <a:lnTo>
                    <a:pt x="448" y="189"/>
                  </a:lnTo>
                  <a:lnTo>
                    <a:pt x="448" y="174"/>
                  </a:lnTo>
                  <a:lnTo>
                    <a:pt x="445" y="157"/>
                  </a:lnTo>
                  <a:lnTo>
                    <a:pt x="441" y="142"/>
                  </a:lnTo>
                  <a:lnTo>
                    <a:pt x="435" y="127"/>
                  </a:lnTo>
                  <a:lnTo>
                    <a:pt x="426" y="112"/>
                  </a:lnTo>
                  <a:lnTo>
                    <a:pt x="416" y="98"/>
                  </a:lnTo>
                  <a:lnTo>
                    <a:pt x="405" y="84"/>
                  </a:lnTo>
                  <a:lnTo>
                    <a:pt x="392" y="71"/>
                  </a:lnTo>
                  <a:lnTo>
                    <a:pt x="376" y="59"/>
                  </a:lnTo>
                  <a:lnTo>
                    <a:pt x="360" y="47"/>
                  </a:lnTo>
                  <a:lnTo>
                    <a:pt x="342" y="36"/>
                  </a:lnTo>
                  <a:lnTo>
                    <a:pt x="323" y="28"/>
                  </a:lnTo>
                  <a:lnTo>
                    <a:pt x="302" y="19"/>
                  </a:lnTo>
                  <a:lnTo>
                    <a:pt x="280" y="13"/>
                  </a:lnTo>
                  <a:lnTo>
                    <a:pt x="258" y="6"/>
                  </a:lnTo>
                  <a:lnTo>
                    <a:pt x="258" y="6"/>
                  </a:lnTo>
                  <a:lnTo>
                    <a:pt x="236" y="3"/>
                  </a:lnTo>
                  <a:lnTo>
                    <a:pt x="213" y="0"/>
                  </a:lnTo>
                  <a:lnTo>
                    <a:pt x="191" y="0"/>
                  </a:lnTo>
                  <a:lnTo>
                    <a:pt x="169" y="0"/>
                  </a:lnTo>
                  <a:lnTo>
                    <a:pt x="148" y="2"/>
                  </a:lnTo>
                  <a:lnTo>
                    <a:pt x="129" y="6"/>
                  </a:lnTo>
                  <a:lnTo>
                    <a:pt x="110" y="10"/>
                  </a:lnTo>
                  <a:lnTo>
                    <a:pt x="92" y="17"/>
                  </a:lnTo>
                  <a:lnTo>
                    <a:pt x="75" y="25"/>
                  </a:lnTo>
                  <a:lnTo>
                    <a:pt x="59" y="34"/>
                  </a:lnTo>
                  <a:lnTo>
                    <a:pt x="46" y="44"/>
                  </a:lnTo>
                  <a:lnTo>
                    <a:pt x="33" y="55"/>
                  </a:lnTo>
                  <a:lnTo>
                    <a:pt x="22" y="68"/>
                  </a:lnTo>
                  <a:lnTo>
                    <a:pt x="13" y="81"/>
                  </a:lnTo>
                  <a:lnTo>
                    <a:pt x="7" y="95"/>
                  </a:lnTo>
                  <a:lnTo>
                    <a:pt x="2" y="110"/>
                  </a:lnTo>
                  <a:lnTo>
                    <a:pt x="2" y="110"/>
                  </a:lnTo>
                  <a:lnTo>
                    <a:pt x="0" y="125"/>
                  </a:lnTo>
                  <a:lnTo>
                    <a:pt x="0" y="141"/>
                  </a:lnTo>
                  <a:lnTo>
                    <a:pt x="2" y="156"/>
                  </a:lnTo>
                  <a:lnTo>
                    <a:pt x="6" y="172"/>
                  </a:lnTo>
                  <a:lnTo>
                    <a:pt x="12" y="188"/>
                  </a:lnTo>
                  <a:lnTo>
                    <a:pt x="20" y="202"/>
                  </a:lnTo>
                  <a:lnTo>
                    <a:pt x="30" y="217"/>
                  </a:lnTo>
                  <a:lnTo>
                    <a:pt x="43" y="230"/>
                  </a:lnTo>
                  <a:lnTo>
                    <a:pt x="56" y="243"/>
                  </a:lnTo>
                  <a:lnTo>
                    <a:pt x="71" y="256"/>
                  </a:lnTo>
                  <a:lnTo>
                    <a:pt x="88" y="266"/>
                  </a:lnTo>
                  <a:lnTo>
                    <a:pt x="105" y="277"/>
                  </a:lnTo>
                  <a:lnTo>
                    <a:pt x="125" y="287"/>
                  </a:lnTo>
                  <a:lnTo>
                    <a:pt x="145" y="294"/>
                  </a:lnTo>
                  <a:lnTo>
                    <a:pt x="166" y="302"/>
                  </a:lnTo>
                  <a:lnTo>
                    <a:pt x="188" y="3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72"/>
            <p:cNvSpPr>
              <a:spLocks noEditPoints="1"/>
            </p:cNvSpPr>
            <p:nvPr/>
          </p:nvSpPr>
          <p:spPr bwMode="auto">
            <a:xfrm flipH="1">
              <a:off x="7653818" y="2745873"/>
              <a:ext cx="90376" cy="27799"/>
            </a:xfrm>
            <a:custGeom>
              <a:avLst/>
              <a:gdLst>
                <a:gd name="T0" fmla="*/ 121 w 309"/>
                <a:gd name="T1" fmla="*/ 113 h 113"/>
                <a:gd name="T2" fmla="*/ 52 w 309"/>
                <a:gd name="T3" fmla="*/ 105 h 113"/>
                <a:gd name="T4" fmla="*/ 121 w 309"/>
                <a:gd name="T5" fmla="*/ 113 h 113"/>
                <a:gd name="T6" fmla="*/ 70 w 309"/>
                <a:gd name="T7" fmla="*/ 109 h 113"/>
                <a:gd name="T8" fmla="*/ 52 w 309"/>
                <a:gd name="T9" fmla="*/ 105 h 113"/>
                <a:gd name="T10" fmla="*/ 51 w 309"/>
                <a:gd name="T11" fmla="*/ 105 h 113"/>
                <a:gd name="T12" fmla="*/ 51 w 309"/>
                <a:gd name="T13" fmla="*/ 105 h 113"/>
                <a:gd name="T14" fmla="*/ 51 w 309"/>
                <a:gd name="T15" fmla="*/ 105 h 113"/>
                <a:gd name="T16" fmla="*/ 50 w 309"/>
                <a:gd name="T17" fmla="*/ 105 h 113"/>
                <a:gd name="T18" fmla="*/ 50 w 309"/>
                <a:gd name="T19" fmla="*/ 105 h 113"/>
                <a:gd name="T20" fmla="*/ 49 w 309"/>
                <a:gd name="T21" fmla="*/ 104 h 113"/>
                <a:gd name="T22" fmla="*/ 46 w 309"/>
                <a:gd name="T23" fmla="*/ 104 h 113"/>
                <a:gd name="T24" fmla="*/ 46 w 309"/>
                <a:gd name="T25" fmla="*/ 104 h 113"/>
                <a:gd name="T26" fmla="*/ 46 w 309"/>
                <a:gd name="T27" fmla="*/ 104 h 113"/>
                <a:gd name="T28" fmla="*/ 45 w 309"/>
                <a:gd name="T29" fmla="*/ 103 h 113"/>
                <a:gd name="T30" fmla="*/ 11 w 309"/>
                <a:gd name="T31" fmla="*/ 94 h 113"/>
                <a:gd name="T32" fmla="*/ 28 w 309"/>
                <a:gd name="T33" fmla="*/ 99 h 113"/>
                <a:gd name="T34" fmla="*/ 11 w 309"/>
                <a:gd name="T35" fmla="*/ 94 h 113"/>
                <a:gd name="T36" fmla="*/ 10 w 309"/>
                <a:gd name="T37" fmla="*/ 94 h 113"/>
                <a:gd name="T38" fmla="*/ 9 w 309"/>
                <a:gd name="T39" fmla="*/ 94 h 113"/>
                <a:gd name="T40" fmla="*/ 9 w 309"/>
                <a:gd name="T41" fmla="*/ 94 h 113"/>
                <a:gd name="T42" fmla="*/ 9 w 309"/>
                <a:gd name="T43" fmla="*/ 92 h 113"/>
                <a:gd name="T44" fmla="*/ 9 w 309"/>
                <a:gd name="T45" fmla="*/ 92 h 113"/>
                <a:gd name="T46" fmla="*/ 8 w 309"/>
                <a:gd name="T47" fmla="*/ 92 h 113"/>
                <a:gd name="T48" fmla="*/ 6 w 309"/>
                <a:gd name="T49" fmla="*/ 92 h 113"/>
                <a:gd name="T50" fmla="*/ 6 w 309"/>
                <a:gd name="T51" fmla="*/ 92 h 113"/>
                <a:gd name="T52" fmla="*/ 6 w 309"/>
                <a:gd name="T53" fmla="*/ 92 h 113"/>
                <a:gd name="T54" fmla="*/ 5 w 309"/>
                <a:gd name="T55" fmla="*/ 91 h 113"/>
                <a:gd name="T56" fmla="*/ 4 w 309"/>
                <a:gd name="T57" fmla="*/ 91 h 113"/>
                <a:gd name="T58" fmla="*/ 4 w 309"/>
                <a:gd name="T59" fmla="*/ 91 h 113"/>
                <a:gd name="T60" fmla="*/ 4 w 309"/>
                <a:gd name="T61" fmla="*/ 91 h 113"/>
                <a:gd name="T62" fmla="*/ 4 w 309"/>
                <a:gd name="T63" fmla="*/ 91 h 113"/>
                <a:gd name="T64" fmla="*/ 3 w 309"/>
                <a:gd name="T65" fmla="*/ 90 h 113"/>
                <a:gd name="T66" fmla="*/ 2 w 309"/>
                <a:gd name="T67" fmla="*/ 90 h 113"/>
                <a:gd name="T68" fmla="*/ 2 w 309"/>
                <a:gd name="T69" fmla="*/ 90 h 113"/>
                <a:gd name="T70" fmla="*/ 2 w 309"/>
                <a:gd name="T71" fmla="*/ 90 h 113"/>
                <a:gd name="T72" fmla="*/ 1 w 309"/>
                <a:gd name="T73" fmla="*/ 90 h 113"/>
                <a:gd name="T74" fmla="*/ 1 w 309"/>
                <a:gd name="T75" fmla="*/ 89 h 113"/>
                <a:gd name="T76" fmla="*/ 308 w 309"/>
                <a:gd name="T77" fmla="*/ 5 h 113"/>
                <a:gd name="T78" fmla="*/ 309 w 309"/>
                <a:gd name="T79" fmla="*/ 3 h 113"/>
                <a:gd name="T80" fmla="*/ 309 w 309"/>
                <a:gd name="T81" fmla="*/ 3 h 113"/>
                <a:gd name="T82" fmla="*/ 309 w 309"/>
                <a:gd name="T83" fmla="*/ 3 h 113"/>
                <a:gd name="T84" fmla="*/ 309 w 309"/>
                <a:gd name="T85" fmla="*/ 2 h 113"/>
                <a:gd name="T86" fmla="*/ 309 w 309"/>
                <a:gd name="T87" fmla="*/ 1 h 113"/>
                <a:gd name="T88" fmla="*/ 309 w 309"/>
                <a:gd name="T89" fmla="*/ 1 h 113"/>
                <a:gd name="T90" fmla="*/ 309 w 309"/>
                <a:gd name="T91" fmla="*/ 1 h 113"/>
                <a:gd name="T92" fmla="*/ 309 w 309"/>
                <a:gd name="T93" fmla="*/ 1 h 113"/>
                <a:gd name="T94" fmla="*/ 309 w 309"/>
                <a:gd name="T95" fmla="*/ 0 h 113"/>
                <a:gd name="T96" fmla="*/ 309 w 309"/>
                <a:gd name="T9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9" h="113">
                  <a:moveTo>
                    <a:pt x="121" y="113"/>
                  </a:moveTo>
                  <a:lnTo>
                    <a:pt x="121" y="113"/>
                  </a:lnTo>
                  <a:lnTo>
                    <a:pt x="121" y="113"/>
                  </a:lnTo>
                  <a:lnTo>
                    <a:pt x="121" y="113"/>
                  </a:lnTo>
                  <a:lnTo>
                    <a:pt x="121" y="113"/>
                  </a:lnTo>
                  <a:lnTo>
                    <a:pt x="121" y="113"/>
                  </a:lnTo>
                  <a:close/>
                  <a:moveTo>
                    <a:pt x="52" y="105"/>
                  </a:moveTo>
                  <a:lnTo>
                    <a:pt x="52" y="105"/>
                  </a:lnTo>
                  <a:lnTo>
                    <a:pt x="70" y="109"/>
                  </a:lnTo>
                  <a:lnTo>
                    <a:pt x="87" y="111"/>
                  </a:lnTo>
                  <a:lnTo>
                    <a:pt x="104" y="112"/>
                  </a:lnTo>
                  <a:lnTo>
                    <a:pt x="121" y="113"/>
                  </a:lnTo>
                  <a:lnTo>
                    <a:pt x="121" y="113"/>
                  </a:lnTo>
                  <a:lnTo>
                    <a:pt x="104" y="112"/>
                  </a:lnTo>
                  <a:lnTo>
                    <a:pt x="87" y="111"/>
                  </a:lnTo>
                  <a:lnTo>
                    <a:pt x="70" y="109"/>
                  </a:lnTo>
                  <a:lnTo>
                    <a:pt x="52" y="105"/>
                  </a:lnTo>
                  <a:close/>
                  <a:moveTo>
                    <a:pt x="52" y="105"/>
                  </a:moveTo>
                  <a:lnTo>
                    <a:pt x="52" y="105"/>
                  </a:lnTo>
                  <a:lnTo>
                    <a:pt x="52" y="105"/>
                  </a:lnTo>
                  <a:lnTo>
                    <a:pt x="52" y="105"/>
                  </a:lnTo>
                  <a:lnTo>
                    <a:pt x="52" y="105"/>
                  </a:lnTo>
                  <a:close/>
                  <a:moveTo>
                    <a:pt x="51" y="105"/>
                  </a:moveTo>
                  <a:lnTo>
                    <a:pt x="51" y="105"/>
                  </a:lnTo>
                  <a:lnTo>
                    <a:pt x="52" y="105"/>
                  </a:lnTo>
                  <a:lnTo>
                    <a:pt x="52" y="105"/>
                  </a:lnTo>
                  <a:lnTo>
                    <a:pt x="51" y="105"/>
                  </a:lnTo>
                  <a:close/>
                  <a:moveTo>
                    <a:pt x="51" y="105"/>
                  </a:moveTo>
                  <a:lnTo>
                    <a:pt x="51" y="105"/>
                  </a:lnTo>
                  <a:lnTo>
                    <a:pt x="51" y="105"/>
                  </a:lnTo>
                  <a:lnTo>
                    <a:pt x="51" y="105"/>
                  </a:lnTo>
                  <a:lnTo>
                    <a:pt x="51" y="105"/>
                  </a:lnTo>
                  <a:close/>
                  <a:moveTo>
                    <a:pt x="50" y="105"/>
                  </a:moveTo>
                  <a:lnTo>
                    <a:pt x="50" y="105"/>
                  </a:lnTo>
                  <a:lnTo>
                    <a:pt x="50" y="105"/>
                  </a:lnTo>
                  <a:lnTo>
                    <a:pt x="50" y="105"/>
                  </a:lnTo>
                  <a:lnTo>
                    <a:pt x="50" y="105"/>
                  </a:lnTo>
                  <a:close/>
                  <a:moveTo>
                    <a:pt x="49" y="104"/>
                  </a:moveTo>
                  <a:lnTo>
                    <a:pt x="49" y="104"/>
                  </a:lnTo>
                  <a:lnTo>
                    <a:pt x="50" y="105"/>
                  </a:lnTo>
                  <a:lnTo>
                    <a:pt x="50" y="105"/>
                  </a:lnTo>
                  <a:lnTo>
                    <a:pt x="49" y="104"/>
                  </a:lnTo>
                  <a:close/>
                  <a:moveTo>
                    <a:pt x="49" y="104"/>
                  </a:moveTo>
                  <a:lnTo>
                    <a:pt x="49" y="104"/>
                  </a:lnTo>
                  <a:lnTo>
                    <a:pt x="49" y="104"/>
                  </a:lnTo>
                  <a:lnTo>
                    <a:pt x="49" y="104"/>
                  </a:lnTo>
                  <a:lnTo>
                    <a:pt x="49" y="104"/>
                  </a:lnTo>
                  <a:close/>
                  <a:moveTo>
                    <a:pt x="46" y="104"/>
                  </a:moveTo>
                  <a:lnTo>
                    <a:pt x="46" y="104"/>
                  </a:lnTo>
                  <a:lnTo>
                    <a:pt x="49" y="104"/>
                  </a:lnTo>
                  <a:lnTo>
                    <a:pt x="49" y="104"/>
                  </a:lnTo>
                  <a:lnTo>
                    <a:pt x="46" y="104"/>
                  </a:lnTo>
                  <a:close/>
                  <a:moveTo>
                    <a:pt x="45" y="103"/>
                  </a:moveTo>
                  <a:lnTo>
                    <a:pt x="45" y="103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45" y="103"/>
                  </a:lnTo>
                  <a:close/>
                  <a:moveTo>
                    <a:pt x="45" y="103"/>
                  </a:moveTo>
                  <a:lnTo>
                    <a:pt x="45" y="103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45" y="103"/>
                  </a:lnTo>
                  <a:close/>
                  <a:moveTo>
                    <a:pt x="11" y="94"/>
                  </a:moveTo>
                  <a:lnTo>
                    <a:pt x="11" y="94"/>
                  </a:lnTo>
                  <a:lnTo>
                    <a:pt x="28" y="99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28" y="99"/>
                  </a:lnTo>
                  <a:lnTo>
                    <a:pt x="11" y="94"/>
                  </a:lnTo>
                  <a:close/>
                  <a:moveTo>
                    <a:pt x="11" y="94"/>
                  </a:moveTo>
                  <a:lnTo>
                    <a:pt x="11" y="94"/>
                  </a:lnTo>
                  <a:lnTo>
                    <a:pt x="11" y="94"/>
                  </a:lnTo>
                  <a:lnTo>
                    <a:pt x="11" y="94"/>
                  </a:lnTo>
                  <a:lnTo>
                    <a:pt x="11" y="94"/>
                  </a:lnTo>
                  <a:close/>
                  <a:moveTo>
                    <a:pt x="10" y="94"/>
                  </a:move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close/>
                  <a:moveTo>
                    <a:pt x="9" y="94"/>
                  </a:moveTo>
                  <a:lnTo>
                    <a:pt x="9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9" y="94"/>
                  </a:lnTo>
                  <a:close/>
                  <a:moveTo>
                    <a:pt x="9" y="92"/>
                  </a:move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close/>
                  <a:moveTo>
                    <a:pt x="8" y="92"/>
                  </a:moveTo>
                  <a:lnTo>
                    <a:pt x="8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8" y="92"/>
                  </a:lnTo>
                  <a:close/>
                  <a:moveTo>
                    <a:pt x="8" y="92"/>
                  </a:moveTo>
                  <a:lnTo>
                    <a:pt x="8" y="92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8" y="92"/>
                  </a:lnTo>
                  <a:close/>
                  <a:moveTo>
                    <a:pt x="6" y="92"/>
                  </a:moveTo>
                  <a:lnTo>
                    <a:pt x="6" y="92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6" y="92"/>
                  </a:lnTo>
                  <a:close/>
                  <a:moveTo>
                    <a:pt x="5" y="91"/>
                  </a:moveTo>
                  <a:lnTo>
                    <a:pt x="5" y="91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5" y="91"/>
                  </a:lnTo>
                  <a:close/>
                  <a:moveTo>
                    <a:pt x="5" y="91"/>
                  </a:moveTo>
                  <a:lnTo>
                    <a:pt x="5" y="91"/>
                  </a:lnTo>
                  <a:lnTo>
                    <a:pt x="5" y="91"/>
                  </a:lnTo>
                  <a:lnTo>
                    <a:pt x="5" y="91"/>
                  </a:lnTo>
                  <a:lnTo>
                    <a:pt x="5" y="91"/>
                  </a:lnTo>
                  <a:close/>
                  <a:moveTo>
                    <a:pt x="4" y="91"/>
                  </a:moveTo>
                  <a:lnTo>
                    <a:pt x="4" y="91"/>
                  </a:lnTo>
                  <a:lnTo>
                    <a:pt x="5" y="91"/>
                  </a:lnTo>
                  <a:lnTo>
                    <a:pt x="5" y="91"/>
                  </a:lnTo>
                  <a:lnTo>
                    <a:pt x="4" y="91"/>
                  </a:lnTo>
                  <a:close/>
                  <a:moveTo>
                    <a:pt x="4" y="91"/>
                  </a:moveTo>
                  <a:lnTo>
                    <a:pt x="4" y="91"/>
                  </a:lnTo>
                  <a:lnTo>
                    <a:pt x="4" y="91"/>
                  </a:lnTo>
                  <a:lnTo>
                    <a:pt x="4" y="91"/>
                  </a:lnTo>
                  <a:lnTo>
                    <a:pt x="4" y="91"/>
                  </a:lnTo>
                  <a:close/>
                  <a:moveTo>
                    <a:pt x="3" y="91"/>
                  </a:moveTo>
                  <a:lnTo>
                    <a:pt x="3" y="91"/>
                  </a:lnTo>
                  <a:lnTo>
                    <a:pt x="4" y="91"/>
                  </a:lnTo>
                  <a:lnTo>
                    <a:pt x="4" y="91"/>
                  </a:lnTo>
                  <a:lnTo>
                    <a:pt x="3" y="91"/>
                  </a:lnTo>
                  <a:close/>
                  <a:moveTo>
                    <a:pt x="3" y="90"/>
                  </a:moveTo>
                  <a:lnTo>
                    <a:pt x="3" y="90"/>
                  </a:lnTo>
                  <a:lnTo>
                    <a:pt x="3" y="90"/>
                  </a:lnTo>
                  <a:lnTo>
                    <a:pt x="3" y="90"/>
                  </a:lnTo>
                  <a:lnTo>
                    <a:pt x="3" y="90"/>
                  </a:lnTo>
                  <a:close/>
                  <a:moveTo>
                    <a:pt x="2" y="90"/>
                  </a:move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close/>
                  <a:moveTo>
                    <a:pt x="2" y="90"/>
                  </a:move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close/>
                  <a:moveTo>
                    <a:pt x="1" y="90"/>
                  </a:moveTo>
                  <a:lnTo>
                    <a:pt x="1" y="90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90"/>
                  </a:lnTo>
                  <a:close/>
                  <a:moveTo>
                    <a:pt x="0" y="89"/>
                  </a:moveTo>
                  <a:lnTo>
                    <a:pt x="0" y="89"/>
                  </a:lnTo>
                  <a:lnTo>
                    <a:pt x="1" y="89"/>
                  </a:lnTo>
                  <a:lnTo>
                    <a:pt x="1" y="89"/>
                  </a:lnTo>
                  <a:lnTo>
                    <a:pt x="0" y="89"/>
                  </a:lnTo>
                  <a:close/>
                  <a:moveTo>
                    <a:pt x="308" y="5"/>
                  </a:moveTo>
                  <a:lnTo>
                    <a:pt x="308" y="5"/>
                  </a:lnTo>
                  <a:lnTo>
                    <a:pt x="308" y="6"/>
                  </a:lnTo>
                  <a:lnTo>
                    <a:pt x="308" y="6"/>
                  </a:lnTo>
                  <a:lnTo>
                    <a:pt x="308" y="5"/>
                  </a:lnTo>
                  <a:close/>
                  <a:moveTo>
                    <a:pt x="309" y="3"/>
                  </a:moveTo>
                  <a:lnTo>
                    <a:pt x="309" y="3"/>
                  </a:lnTo>
                  <a:lnTo>
                    <a:pt x="308" y="4"/>
                  </a:lnTo>
                  <a:lnTo>
                    <a:pt x="308" y="4"/>
                  </a:lnTo>
                  <a:lnTo>
                    <a:pt x="309" y="3"/>
                  </a:lnTo>
                  <a:close/>
                  <a:moveTo>
                    <a:pt x="309" y="2"/>
                  </a:moveTo>
                  <a:lnTo>
                    <a:pt x="309" y="2"/>
                  </a:lnTo>
                  <a:lnTo>
                    <a:pt x="309" y="3"/>
                  </a:lnTo>
                  <a:lnTo>
                    <a:pt x="309" y="3"/>
                  </a:lnTo>
                  <a:lnTo>
                    <a:pt x="309" y="2"/>
                  </a:lnTo>
                  <a:close/>
                  <a:moveTo>
                    <a:pt x="309" y="2"/>
                  </a:moveTo>
                  <a:lnTo>
                    <a:pt x="309" y="2"/>
                  </a:lnTo>
                  <a:lnTo>
                    <a:pt x="309" y="2"/>
                  </a:lnTo>
                  <a:lnTo>
                    <a:pt x="309" y="2"/>
                  </a:lnTo>
                  <a:lnTo>
                    <a:pt x="309" y="2"/>
                  </a:lnTo>
                  <a:close/>
                  <a:moveTo>
                    <a:pt x="309" y="1"/>
                  </a:moveTo>
                  <a:lnTo>
                    <a:pt x="309" y="1"/>
                  </a:lnTo>
                  <a:lnTo>
                    <a:pt x="309" y="2"/>
                  </a:lnTo>
                  <a:lnTo>
                    <a:pt x="309" y="2"/>
                  </a:lnTo>
                  <a:lnTo>
                    <a:pt x="309" y="1"/>
                  </a:lnTo>
                  <a:close/>
                  <a:moveTo>
                    <a:pt x="309" y="1"/>
                  </a:moveTo>
                  <a:lnTo>
                    <a:pt x="309" y="1"/>
                  </a:lnTo>
                  <a:lnTo>
                    <a:pt x="309" y="1"/>
                  </a:lnTo>
                  <a:lnTo>
                    <a:pt x="309" y="1"/>
                  </a:lnTo>
                  <a:lnTo>
                    <a:pt x="309" y="1"/>
                  </a:lnTo>
                  <a:close/>
                  <a:moveTo>
                    <a:pt x="309" y="0"/>
                  </a:moveTo>
                  <a:lnTo>
                    <a:pt x="309" y="0"/>
                  </a:lnTo>
                  <a:lnTo>
                    <a:pt x="309" y="1"/>
                  </a:lnTo>
                  <a:lnTo>
                    <a:pt x="309" y="1"/>
                  </a:lnTo>
                  <a:lnTo>
                    <a:pt x="309" y="0"/>
                  </a:lnTo>
                  <a:close/>
                  <a:moveTo>
                    <a:pt x="309" y="0"/>
                  </a:move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close/>
                  <a:moveTo>
                    <a:pt x="309" y="0"/>
                  </a:move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73"/>
            <p:cNvSpPr>
              <a:spLocks/>
            </p:cNvSpPr>
            <p:nvPr/>
          </p:nvSpPr>
          <p:spPr bwMode="auto">
            <a:xfrm flipH="1">
              <a:off x="7709434" y="277367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74"/>
            <p:cNvSpPr>
              <a:spLocks/>
            </p:cNvSpPr>
            <p:nvPr/>
          </p:nvSpPr>
          <p:spPr bwMode="auto">
            <a:xfrm flipH="1">
              <a:off x="7709434" y="2771934"/>
              <a:ext cx="19118" cy="1737"/>
            </a:xfrm>
            <a:custGeom>
              <a:avLst/>
              <a:gdLst>
                <a:gd name="T0" fmla="*/ 0 w 69"/>
                <a:gd name="T1" fmla="*/ 0 h 8"/>
                <a:gd name="T2" fmla="*/ 0 w 69"/>
                <a:gd name="T3" fmla="*/ 0 h 8"/>
                <a:gd name="T4" fmla="*/ 18 w 69"/>
                <a:gd name="T5" fmla="*/ 4 h 8"/>
                <a:gd name="T6" fmla="*/ 35 w 69"/>
                <a:gd name="T7" fmla="*/ 6 h 8"/>
                <a:gd name="T8" fmla="*/ 52 w 69"/>
                <a:gd name="T9" fmla="*/ 7 h 8"/>
                <a:gd name="T10" fmla="*/ 69 w 69"/>
                <a:gd name="T11" fmla="*/ 8 h 8"/>
                <a:gd name="T12" fmla="*/ 69 w 69"/>
                <a:gd name="T13" fmla="*/ 8 h 8"/>
                <a:gd name="T14" fmla="*/ 52 w 69"/>
                <a:gd name="T15" fmla="*/ 7 h 8"/>
                <a:gd name="T16" fmla="*/ 35 w 69"/>
                <a:gd name="T17" fmla="*/ 6 h 8"/>
                <a:gd name="T18" fmla="*/ 18 w 69"/>
                <a:gd name="T19" fmla="*/ 4 h 8"/>
                <a:gd name="T20" fmla="*/ 0 w 69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8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35" y="6"/>
                  </a:lnTo>
                  <a:lnTo>
                    <a:pt x="52" y="7"/>
                  </a:lnTo>
                  <a:lnTo>
                    <a:pt x="69" y="8"/>
                  </a:lnTo>
                  <a:lnTo>
                    <a:pt x="69" y="8"/>
                  </a:lnTo>
                  <a:lnTo>
                    <a:pt x="52" y="7"/>
                  </a:lnTo>
                  <a:lnTo>
                    <a:pt x="35" y="6"/>
                  </a:lnTo>
                  <a:lnTo>
                    <a:pt x="18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75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76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77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378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79"/>
            <p:cNvSpPr>
              <a:spLocks/>
            </p:cNvSpPr>
            <p:nvPr/>
          </p:nvSpPr>
          <p:spPr bwMode="auto">
            <a:xfrm flipH="1">
              <a:off x="7728552" y="2771934"/>
              <a:ext cx="1738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80"/>
            <p:cNvSpPr>
              <a:spLocks noChangeArrowheads="1"/>
            </p:cNvSpPr>
            <p:nvPr/>
          </p:nvSpPr>
          <p:spPr bwMode="auto">
            <a:xfrm flipH="1">
              <a:off x="7728552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81"/>
            <p:cNvSpPr>
              <a:spLocks noChangeArrowheads="1"/>
            </p:cNvSpPr>
            <p:nvPr/>
          </p:nvSpPr>
          <p:spPr bwMode="auto">
            <a:xfrm flipH="1">
              <a:off x="7728552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82"/>
            <p:cNvSpPr>
              <a:spLocks/>
            </p:cNvSpPr>
            <p:nvPr/>
          </p:nvSpPr>
          <p:spPr bwMode="auto">
            <a:xfrm flipH="1">
              <a:off x="7730290" y="2771934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383"/>
            <p:cNvSpPr>
              <a:spLocks noChangeArrowheads="1"/>
            </p:cNvSpPr>
            <p:nvPr/>
          </p:nvSpPr>
          <p:spPr bwMode="auto">
            <a:xfrm flipH="1">
              <a:off x="7728552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84"/>
            <p:cNvSpPr>
              <a:spLocks/>
            </p:cNvSpPr>
            <p:nvPr/>
          </p:nvSpPr>
          <p:spPr bwMode="auto">
            <a:xfrm flipH="1">
              <a:off x="7730290" y="2770197"/>
              <a:ext cx="10428" cy="1737"/>
            </a:xfrm>
            <a:custGeom>
              <a:avLst/>
              <a:gdLst>
                <a:gd name="T0" fmla="*/ 0 w 34"/>
                <a:gd name="T1" fmla="*/ 0 h 9"/>
                <a:gd name="T2" fmla="*/ 0 w 34"/>
                <a:gd name="T3" fmla="*/ 0 h 9"/>
                <a:gd name="T4" fmla="*/ 17 w 34"/>
                <a:gd name="T5" fmla="*/ 5 h 9"/>
                <a:gd name="T6" fmla="*/ 34 w 34"/>
                <a:gd name="T7" fmla="*/ 9 h 9"/>
                <a:gd name="T8" fmla="*/ 34 w 34"/>
                <a:gd name="T9" fmla="*/ 9 h 9"/>
                <a:gd name="T10" fmla="*/ 17 w 34"/>
                <a:gd name="T11" fmla="*/ 5 h 9"/>
                <a:gd name="T12" fmla="*/ 0 w 3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9">
                  <a:moveTo>
                    <a:pt x="0" y="0"/>
                  </a:moveTo>
                  <a:lnTo>
                    <a:pt x="0" y="0"/>
                  </a:lnTo>
                  <a:lnTo>
                    <a:pt x="17" y="5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17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85"/>
            <p:cNvSpPr>
              <a:spLocks noChangeArrowheads="1"/>
            </p:cNvSpPr>
            <p:nvPr/>
          </p:nvSpPr>
          <p:spPr bwMode="auto">
            <a:xfrm flipH="1">
              <a:off x="7738980" y="277019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386"/>
            <p:cNvSpPr>
              <a:spLocks noChangeArrowheads="1"/>
            </p:cNvSpPr>
            <p:nvPr/>
          </p:nvSpPr>
          <p:spPr bwMode="auto">
            <a:xfrm flipH="1">
              <a:off x="7738980" y="277019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387"/>
            <p:cNvSpPr>
              <a:spLocks noChangeArrowheads="1"/>
            </p:cNvSpPr>
            <p:nvPr/>
          </p:nvSpPr>
          <p:spPr bwMode="auto">
            <a:xfrm flipH="1">
              <a:off x="7738980" y="277019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388"/>
            <p:cNvSpPr>
              <a:spLocks noChangeArrowheads="1"/>
            </p:cNvSpPr>
            <p:nvPr/>
          </p:nvSpPr>
          <p:spPr bwMode="auto">
            <a:xfrm flipH="1">
              <a:off x="7738980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389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390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391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92"/>
            <p:cNvSpPr>
              <a:spLocks/>
            </p:cNvSpPr>
            <p:nvPr/>
          </p:nvSpPr>
          <p:spPr bwMode="auto">
            <a:xfrm flipH="1">
              <a:off x="7742456" y="2768459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393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94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395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96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397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98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99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400"/>
            <p:cNvSpPr>
              <a:spLocks noChangeArrowheads="1"/>
            </p:cNvSpPr>
            <p:nvPr/>
          </p:nvSpPr>
          <p:spPr bwMode="auto">
            <a:xfrm flipH="1">
              <a:off x="7742456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401"/>
            <p:cNvSpPr>
              <a:spLocks noChangeArrowheads="1"/>
            </p:cNvSpPr>
            <p:nvPr/>
          </p:nvSpPr>
          <p:spPr bwMode="auto">
            <a:xfrm flipH="1">
              <a:off x="7742456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402"/>
            <p:cNvSpPr>
              <a:spLocks noChangeArrowheads="1"/>
            </p:cNvSpPr>
            <p:nvPr/>
          </p:nvSpPr>
          <p:spPr bwMode="auto">
            <a:xfrm flipH="1">
              <a:off x="7652080" y="274761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03"/>
            <p:cNvSpPr>
              <a:spLocks/>
            </p:cNvSpPr>
            <p:nvPr/>
          </p:nvSpPr>
          <p:spPr bwMode="auto">
            <a:xfrm flipH="1">
              <a:off x="7653818" y="2747610"/>
              <a:ext cx="0" cy="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04"/>
            <p:cNvSpPr>
              <a:spLocks noChangeArrowheads="1"/>
            </p:cNvSpPr>
            <p:nvPr/>
          </p:nvSpPr>
          <p:spPr bwMode="auto">
            <a:xfrm flipH="1">
              <a:off x="7652080" y="274761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405"/>
            <p:cNvSpPr>
              <a:spLocks noChangeArrowheads="1"/>
            </p:cNvSpPr>
            <p:nvPr/>
          </p:nvSpPr>
          <p:spPr bwMode="auto">
            <a:xfrm flipH="1">
              <a:off x="7652080" y="274761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407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408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409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410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411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412"/>
            <p:cNvSpPr>
              <a:spLocks/>
            </p:cNvSpPr>
            <p:nvPr/>
          </p:nvSpPr>
          <p:spPr bwMode="auto">
            <a:xfrm flipH="1">
              <a:off x="7653819" y="2723286"/>
              <a:ext cx="128612" cy="50386"/>
            </a:xfrm>
            <a:custGeom>
              <a:avLst/>
              <a:gdLst>
                <a:gd name="T0" fmla="*/ 436 w 448"/>
                <a:gd name="T1" fmla="*/ 22 h 207"/>
                <a:gd name="T2" fmla="*/ 448 w 448"/>
                <a:gd name="T3" fmla="*/ 69 h 207"/>
                <a:gd name="T4" fmla="*/ 445 w 448"/>
                <a:gd name="T5" fmla="*/ 94 h 207"/>
                <a:gd name="T6" fmla="*/ 445 w 448"/>
                <a:gd name="T7" fmla="*/ 94 h 207"/>
                <a:gd name="T8" fmla="*/ 445 w 448"/>
                <a:gd name="T9" fmla="*/ 95 h 207"/>
                <a:gd name="T10" fmla="*/ 445 w 448"/>
                <a:gd name="T11" fmla="*/ 95 h 207"/>
                <a:gd name="T12" fmla="*/ 445 w 448"/>
                <a:gd name="T13" fmla="*/ 96 h 207"/>
                <a:gd name="T14" fmla="*/ 445 w 448"/>
                <a:gd name="T15" fmla="*/ 96 h 207"/>
                <a:gd name="T16" fmla="*/ 445 w 448"/>
                <a:gd name="T17" fmla="*/ 97 h 207"/>
                <a:gd name="T18" fmla="*/ 444 w 448"/>
                <a:gd name="T19" fmla="*/ 98 h 207"/>
                <a:gd name="T20" fmla="*/ 444 w 448"/>
                <a:gd name="T21" fmla="*/ 100 h 207"/>
                <a:gd name="T22" fmla="*/ 429 w 448"/>
                <a:gd name="T23" fmla="*/ 134 h 207"/>
                <a:gd name="T24" fmla="*/ 390 w 448"/>
                <a:gd name="T25" fmla="*/ 170 h 207"/>
                <a:gd name="T26" fmla="*/ 338 w 448"/>
                <a:gd name="T27" fmla="*/ 195 h 207"/>
                <a:gd name="T28" fmla="*/ 275 w 448"/>
                <a:gd name="T29" fmla="*/ 206 h 207"/>
                <a:gd name="T30" fmla="*/ 257 w 448"/>
                <a:gd name="T31" fmla="*/ 207 h 207"/>
                <a:gd name="T32" fmla="*/ 223 w 448"/>
                <a:gd name="T33" fmla="*/ 205 h 207"/>
                <a:gd name="T34" fmla="*/ 188 w 448"/>
                <a:gd name="T35" fmla="*/ 199 h 207"/>
                <a:gd name="T36" fmla="*/ 188 w 448"/>
                <a:gd name="T37" fmla="*/ 199 h 207"/>
                <a:gd name="T38" fmla="*/ 187 w 448"/>
                <a:gd name="T39" fmla="*/ 199 h 207"/>
                <a:gd name="T40" fmla="*/ 186 w 448"/>
                <a:gd name="T41" fmla="*/ 199 h 207"/>
                <a:gd name="T42" fmla="*/ 186 w 448"/>
                <a:gd name="T43" fmla="*/ 199 h 207"/>
                <a:gd name="T44" fmla="*/ 185 w 448"/>
                <a:gd name="T45" fmla="*/ 198 h 207"/>
                <a:gd name="T46" fmla="*/ 185 w 448"/>
                <a:gd name="T47" fmla="*/ 198 h 207"/>
                <a:gd name="T48" fmla="*/ 182 w 448"/>
                <a:gd name="T49" fmla="*/ 198 h 207"/>
                <a:gd name="T50" fmla="*/ 181 w 448"/>
                <a:gd name="T51" fmla="*/ 197 h 207"/>
                <a:gd name="T52" fmla="*/ 181 w 448"/>
                <a:gd name="T53" fmla="*/ 197 h 207"/>
                <a:gd name="T54" fmla="*/ 147 w 448"/>
                <a:gd name="T55" fmla="*/ 188 h 207"/>
                <a:gd name="T56" fmla="*/ 146 w 448"/>
                <a:gd name="T57" fmla="*/ 188 h 207"/>
                <a:gd name="T58" fmla="*/ 146 w 448"/>
                <a:gd name="T59" fmla="*/ 188 h 207"/>
                <a:gd name="T60" fmla="*/ 145 w 448"/>
                <a:gd name="T61" fmla="*/ 186 h 207"/>
                <a:gd name="T62" fmla="*/ 145 w 448"/>
                <a:gd name="T63" fmla="*/ 186 h 207"/>
                <a:gd name="T64" fmla="*/ 144 w 448"/>
                <a:gd name="T65" fmla="*/ 186 h 207"/>
                <a:gd name="T66" fmla="*/ 142 w 448"/>
                <a:gd name="T67" fmla="*/ 186 h 207"/>
                <a:gd name="T68" fmla="*/ 142 w 448"/>
                <a:gd name="T69" fmla="*/ 186 h 207"/>
                <a:gd name="T70" fmla="*/ 141 w 448"/>
                <a:gd name="T71" fmla="*/ 185 h 207"/>
                <a:gd name="T72" fmla="*/ 141 w 448"/>
                <a:gd name="T73" fmla="*/ 185 h 207"/>
                <a:gd name="T74" fmla="*/ 140 w 448"/>
                <a:gd name="T75" fmla="*/ 185 h 207"/>
                <a:gd name="T76" fmla="*/ 140 w 448"/>
                <a:gd name="T77" fmla="*/ 185 h 207"/>
                <a:gd name="T78" fmla="*/ 139 w 448"/>
                <a:gd name="T79" fmla="*/ 184 h 207"/>
                <a:gd name="T80" fmla="*/ 138 w 448"/>
                <a:gd name="T81" fmla="*/ 184 h 207"/>
                <a:gd name="T82" fmla="*/ 138 w 448"/>
                <a:gd name="T83" fmla="*/ 184 h 207"/>
                <a:gd name="T84" fmla="*/ 137 w 448"/>
                <a:gd name="T85" fmla="*/ 184 h 207"/>
                <a:gd name="T86" fmla="*/ 137 w 448"/>
                <a:gd name="T87" fmla="*/ 183 h 207"/>
                <a:gd name="T88" fmla="*/ 121 w 448"/>
                <a:gd name="T89" fmla="*/ 178 h 207"/>
                <a:gd name="T90" fmla="*/ 70 w 448"/>
                <a:gd name="T91" fmla="*/ 147 h 207"/>
                <a:gd name="T92" fmla="*/ 31 w 448"/>
                <a:gd name="T93" fmla="*/ 109 h 207"/>
                <a:gd name="T94" fmla="*/ 7 w 448"/>
                <a:gd name="T95" fmla="*/ 66 h 207"/>
                <a:gd name="T96" fmla="*/ 0 w 448"/>
                <a:gd name="T97" fmla="*/ 32 h 207"/>
                <a:gd name="T98" fmla="*/ 66 w 448"/>
                <a:gd name="T99" fmla="*/ 94 h 207"/>
                <a:gd name="T100" fmla="*/ 165 w 448"/>
                <a:gd name="T101" fmla="*/ 132 h 207"/>
                <a:gd name="T102" fmla="*/ 217 w 448"/>
                <a:gd name="T103" fmla="*/ 139 h 207"/>
                <a:gd name="T104" fmla="*/ 267 w 448"/>
                <a:gd name="T105" fmla="*/ 138 h 207"/>
                <a:gd name="T106" fmla="*/ 330 w 448"/>
                <a:gd name="T107" fmla="*/ 123 h 207"/>
                <a:gd name="T108" fmla="*/ 379 w 448"/>
                <a:gd name="T109" fmla="*/ 94 h 207"/>
                <a:gd name="T110" fmla="*/ 412 w 448"/>
                <a:gd name="T111" fmla="*/ 54 h 207"/>
                <a:gd name="T112" fmla="*/ 423 w 448"/>
                <a:gd name="T113" fmla="*/ 1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8" h="207">
                  <a:moveTo>
                    <a:pt x="423" y="0"/>
                  </a:moveTo>
                  <a:lnTo>
                    <a:pt x="423" y="0"/>
                  </a:lnTo>
                  <a:lnTo>
                    <a:pt x="431" y="10"/>
                  </a:lnTo>
                  <a:lnTo>
                    <a:pt x="436" y="22"/>
                  </a:lnTo>
                  <a:lnTo>
                    <a:pt x="441" y="33"/>
                  </a:lnTo>
                  <a:lnTo>
                    <a:pt x="444" y="45"/>
                  </a:lnTo>
                  <a:lnTo>
                    <a:pt x="446" y="57"/>
                  </a:lnTo>
                  <a:lnTo>
                    <a:pt x="448" y="69"/>
                  </a:lnTo>
                  <a:lnTo>
                    <a:pt x="448" y="81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4" y="98"/>
                  </a:lnTo>
                  <a:lnTo>
                    <a:pt x="444" y="98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0"/>
                  </a:lnTo>
                  <a:lnTo>
                    <a:pt x="444" y="100"/>
                  </a:lnTo>
                  <a:lnTo>
                    <a:pt x="440" y="112"/>
                  </a:lnTo>
                  <a:lnTo>
                    <a:pt x="435" y="123"/>
                  </a:lnTo>
                  <a:lnTo>
                    <a:pt x="429" y="134"/>
                  </a:lnTo>
                  <a:lnTo>
                    <a:pt x="421" y="144"/>
                  </a:lnTo>
                  <a:lnTo>
                    <a:pt x="412" y="154"/>
                  </a:lnTo>
                  <a:lnTo>
                    <a:pt x="402" y="163"/>
                  </a:lnTo>
                  <a:lnTo>
                    <a:pt x="390" y="170"/>
                  </a:lnTo>
                  <a:lnTo>
                    <a:pt x="379" y="178"/>
                  </a:lnTo>
                  <a:lnTo>
                    <a:pt x="366" y="184"/>
                  </a:lnTo>
                  <a:lnTo>
                    <a:pt x="352" y="190"/>
                  </a:lnTo>
                  <a:lnTo>
                    <a:pt x="338" y="195"/>
                  </a:lnTo>
                  <a:lnTo>
                    <a:pt x="323" y="199"/>
                  </a:lnTo>
                  <a:lnTo>
                    <a:pt x="307" y="203"/>
                  </a:lnTo>
                  <a:lnTo>
                    <a:pt x="291" y="205"/>
                  </a:lnTo>
                  <a:lnTo>
                    <a:pt x="275" y="206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0" y="206"/>
                  </a:lnTo>
                  <a:lnTo>
                    <a:pt x="223" y="205"/>
                  </a:lnTo>
                  <a:lnTo>
                    <a:pt x="206" y="203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64" y="193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88"/>
                  </a:lnTo>
                  <a:lnTo>
                    <a:pt x="145" y="188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39" y="185"/>
                  </a:lnTo>
                  <a:lnTo>
                    <a:pt x="139" y="185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3"/>
                  </a:lnTo>
                  <a:lnTo>
                    <a:pt x="137" y="183"/>
                  </a:lnTo>
                  <a:lnTo>
                    <a:pt x="136" y="183"/>
                  </a:lnTo>
                  <a:lnTo>
                    <a:pt x="136" y="183"/>
                  </a:lnTo>
                  <a:lnTo>
                    <a:pt x="121" y="178"/>
                  </a:lnTo>
                  <a:lnTo>
                    <a:pt x="108" y="170"/>
                  </a:lnTo>
                  <a:lnTo>
                    <a:pt x="94" y="163"/>
                  </a:lnTo>
                  <a:lnTo>
                    <a:pt x="82" y="155"/>
                  </a:lnTo>
                  <a:lnTo>
                    <a:pt x="70" y="147"/>
                  </a:lnTo>
                  <a:lnTo>
                    <a:pt x="59" y="138"/>
                  </a:lnTo>
                  <a:lnTo>
                    <a:pt x="49" y="128"/>
                  </a:lnTo>
                  <a:lnTo>
                    <a:pt x="39" y="118"/>
                  </a:lnTo>
                  <a:lnTo>
                    <a:pt x="31" y="109"/>
                  </a:lnTo>
                  <a:lnTo>
                    <a:pt x="24" y="98"/>
                  </a:lnTo>
                  <a:lnTo>
                    <a:pt x="17" y="87"/>
                  </a:lnTo>
                  <a:lnTo>
                    <a:pt x="11" y="76"/>
                  </a:lnTo>
                  <a:lnTo>
                    <a:pt x="7" y="66"/>
                  </a:lnTo>
                  <a:lnTo>
                    <a:pt x="3" y="55"/>
                  </a:lnTo>
                  <a:lnTo>
                    <a:pt x="1" y="43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2" y="49"/>
                  </a:lnTo>
                  <a:lnTo>
                    <a:pt x="28" y="64"/>
                  </a:lnTo>
                  <a:lnTo>
                    <a:pt x="46" y="80"/>
                  </a:lnTo>
                  <a:lnTo>
                    <a:pt x="66" y="94"/>
                  </a:lnTo>
                  <a:lnTo>
                    <a:pt x="89" y="105"/>
                  </a:lnTo>
                  <a:lnTo>
                    <a:pt x="112" y="116"/>
                  </a:lnTo>
                  <a:lnTo>
                    <a:pt x="138" y="126"/>
                  </a:lnTo>
                  <a:lnTo>
                    <a:pt x="165" y="132"/>
                  </a:lnTo>
                  <a:lnTo>
                    <a:pt x="165" y="132"/>
                  </a:lnTo>
                  <a:lnTo>
                    <a:pt x="182" y="136"/>
                  </a:lnTo>
                  <a:lnTo>
                    <a:pt x="200" y="138"/>
                  </a:lnTo>
                  <a:lnTo>
                    <a:pt x="217" y="139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50" y="139"/>
                  </a:lnTo>
                  <a:lnTo>
                    <a:pt x="267" y="138"/>
                  </a:lnTo>
                  <a:lnTo>
                    <a:pt x="284" y="136"/>
                  </a:lnTo>
                  <a:lnTo>
                    <a:pt x="300" y="132"/>
                  </a:lnTo>
                  <a:lnTo>
                    <a:pt x="315" y="128"/>
                  </a:lnTo>
                  <a:lnTo>
                    <a:pt x="330" y="123"/>
                  </a:lnTo>
                  <a:lnTo>
                    <a:pt x="343" y="116"/>
                  </a:lnTo>
                  <a:lnTo>
                    <a:pt x="357" y="110"/>
                  </a:lnTo>
                  <a:lnTo>
                    <a:pt x="368" y="102"/>
                  </a:lnTo>
                  <a:lnTo>
                    <a:pt x="379" y="94"/>
                  </a:lnTo>
                  <a:lnTo>
                    <a:pt x="389" y="85"/>
                  </a:lnTo>
                  <a:lnTo>
                    <a:pt x="398" y="75"/>
                  </a:lnTo>
                  <a:lnTo>
                    <a:pt x="406" y="64"/>
                  </a:lnTo>
                  <a:lnTo>
                    <a:pt x="412" y="54"/>
                  </a:lnTo>
                  <a:lnTo>
                    <a:pt x="417" y="42"/>
                  </a:lnTo>
                  <a:lnTo>
                    <a:pt x="421" y="30"/>
                  </a:lnTo>
                  <a:lnTo>
                    <a:pt x="421" y="30"/>
                  </a:lnTo>
                  <a:lnTo>
                    <a:pt x="423" y="15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413"/>
            <p:cNvSpPr>
              <a:spLocks/>
            </p:cNvSpPr>
            <p:nvPr/>
          </p:nvSpPr>
          <p:spPr bwMode="auto">
            <a:xfrm flipH="1">
              <a:off x="7653819" y="2723286"/>
              <a:ext cx="128612" cy="50386"/>
            </a:xfrm>
            <a:custGeom>
              <a:avLst/>
              <a:gdLst>
                <a:gd name="T0" fmla="*/ 436 w 448"/>
                <a:gd name="T1" fmla="*/ 22 h 207"/>
                <a:gd name="T2" fmla="*/ 448 w 448"/>
                <a:gd name="T3" fmla="*/ 69 h 207"/>
                <a:gd name="T4" fmla="*/ 445 w 448"/>
                <a:gd name="T5" fmla="*/ 94 h 207"/>
                <a:gd name="T6" fmla="*/ 445 w 448"/>
                <a:gd name="T7" fmla="*/ 94 h 207"/>
                <a:gd name="T8" fmla="*/ 445 w 448"/>
                <a:gd name="T9" fmla="*/ 95 h 207"/>
                <a:gd name="T10" fmla="*/ 445 w 448"/>
                <a:gd name="T11" fmla="*/ 95 h 207"/>
                <a:gd name="T12" fmla="*/ 445 w 448"/>
                <a:gd name="T13" fmla="*/ 96 h 207"/>
                <a:gd name="T14" fmla="*/ 445 w 448"/>
                <a:gd name="T15" fmla="*/ 96 h 207"/>
                <a:gd name="T16" fmla="*/ 445 w 448"/>
                <a:gd name="T17" fmla="*/ 97 h 207"/>
                <a:gd name="T18" fmla="*/ 444 w 448"/>
                <a:gd name="T19" fmla="*/ 98 h 207"/>
                <a:gd name="T20" fmla="*/ 444 w 448"/>
                <a:gd name="T21" fmla="*/ 100 h 207"/>
                <a:gd name="T22" fmla="*/ 429 w 448"/>
                <a:gd name="T23" fmla="*/ 134 h 207"/>
                <a:gd name="T24" fmla="*/ 390 w 448"/>
                <a:gd name="T25" fmla="*/ 170 h 207"/>
                <a:gd name="T26" fmla="*/ 338 w 448"/>
                <a:gd name="T27" fmla="*/ 195 h 207"/>
                <a:gd name="T28" fmla="*/ 275 w 448"/>
                <a:gd name="T29" fmla="*/ 206 h 207"/>
                <a:gd name="T30" fmla="*/ 257 w 448"/>
                <a:gd name="T31" fmla="*/ 207 h 207"/>
                <a:gd name="T32" fmla="*/ 223 w 448"/>
                <a:gd name="T33" fmla="*/ 205 h 207"/>
                <a:gd name="T34" fmla="*/ 188 w 448"/>
                <a:gd name="T35" fmla="*/ 199 h 207"/>
                <a:gd name="T36" fmla="*/ 188 w 448"/>
                <a:gd name="T37" fmla="*/ 199 h 207"/>
                <a:gd name="T38" fmla="*/ 187 w 448"/>
                <a:gd name="T39" fmla="*/ 199 h 207"/>
                <a:gd name="T40" fmla="*/ 186 w 448"/>
                <a:gd name="T41" fmla="*/ 199 h 207"/>
                <a:gd name="T42" fmla="*/ 186 w 448"/>
                <a:gd name="T43" fmla="*/ 199 h 207"/>
                <a:gd name="T44" fmla="*/ 185 w 448"/>
                <a:gd name="T45" fmla="*/ 198 h 207"/>
                <a:gd name="T46" fmla="*/ 185 w 448"/>
                <a:gd name="T47" fmla="*/ 198 h 207"/>
                <a:gd name="T48" fmla="*/ 182 w 448"/>
                <a:gd name="T49" fmla="*/ 198 h 207"/>
                <a:gd name="T50" fmla="*/ 181 w 448"/>
                <a:gd name="T51" fmla="*/ 197 h 207"/>
                <a:gd name="T52" fmla="*/ 181 w 448"/>
                <a:gd name="T53" fmla="*/ 197 h 207"/>
                <a:gd name="T54" fmla="*/ 147 w 448"/>
                <a:gd name="T55" fmla="*/ 188 h 207"/>
                <a:gd name="T56" fmla="*/ 146 w 448"/>
                <a:gd name="T57" fmla="*/ 188 h 207"/>
                <a:gd name="T58" fmla="*/ 146 w 448"/>
                <a:gd name="T59" fmla="*/ 188 h 207"/>
                <a:gd name="T60" fmla="*/ 145 w 448"/>
                <a:gd name="T61" fmla="*/ 186 h 207"/>
                <a:gd name="T62" fmla="*/ 145 w 448"/>
                <a:gd name="T63" fmla="*/ 186 h 207"/>
                <a:gd name="T64" fmla="*/ 144 w 448"/>
                <a:gd name="T65" fmla="*/ 186 h 207"/>
                <a:gd name="T66" fmla="*/ 142 w 448"/>
                <a:gd name="T67" fmla="*/ 186 h 207"/>
                <a:gd name="T68" fmla="*/ 142 w 448"/>
                <a:gd name="T69" fmla="*/ 186 h 207"/>
                <a:gd name="T70" fmla="*/ 141 w 448"/>
                <a:gd name="T71" fmla="*/ 185 h 207"/>
                <a:gd name="T72" fmla="*/ 141 w 448"/>
                <a:gd name="T73" fmla="*/ 185 h 207"/>
                <a:gd name="T74" fmla="*/ 140 w 448"/>
                <a:gd name="T75" fmla="*/ 185 h 207"/>
                <a:gd name="T76" fmla="*/ 140 w 448"/>
                <a:gd name="T77" fmla="*/ 185 h 207"/>
                <a:gd name="T78" fmla="*/ 139 w 448"/>
                <a:gd name="T79" fmla="*/ 184 h 207"/>
                <a:gd name="T80" fmla="*/ 138 w 448"/>
                <a:gd name="T81" fmla="*/ 184 h 207"/>
                <a:gd name="T82" fmla="*/ 138 w 448"/>
                <a:gd name="T83" fmla="*/ 184 h 207"/>
                <a:gd name="T84" fmla="*/ 137 w 448"/>
                <a:gd name="T85" fmla="*/ 184 h 207"/>
                <a:gd name="T86" fmla="*/ 137 w 448"/>
                <a:gd name="T87" fmla="*/ 183 h 207"/>
                <a:gd name="T88" fmla="*/ 121 w 448"/>
                <a:gd name="T89" fmla="*/ 178 h 207"/>
                <a:gd name="T90" fmla="*/ 70 w 448"/>
                <a:gd name="T91" fmla="*/ 147 h 207"/>
                <a:gd name="T92" fmla="*/ 31 w 448"/>
                <a:gd name="T93" fmla="*/ 109 h 207"/>
                <a:gd name="T94" fmla="*/ 7 w 448"/>
                <a:gd name="T95" fmla="*/ 66 h 207"/>
                <a:gd name="T96" fmla="*/ 0 w 448"/>
                <a:gd name="T97" fmla="*/ 32 h 207"/>
                <a:gd name="T98" fmla="*/ 66 w 448"/>
                <a:gd name="T99" fmla="*/ 94 h 207"/>
                <a:gd name="T100" fmla="*/ 165 w 448"/>
                <a:gd name="T101" fmla="*/ 132 h 207"/>
                <a:gd name="T102" fmla="*/ 217 w 448"/>
                <a:gd name="T103" fmla="*/ 139 h 207"/>
                <a:gd name="T104" fmla="*/ 267 w 448"/>
                <a:gd name="T105" fmla="*/ 138 h 207"/>
                <a:gd name="T106" fmla="*/ 330 w 448"/>
                <a:gd name="T107" fmla="*/ 123 h 207"/>
                <a:gd name="T108" fmla="*/ 379 w 448"/>
                <a:gd name="T109" fmla="*/ 94 h 207"/>
                <a:gd name="T110" fmla="*/ 412 w 448"/>
                <a:gd name="T111" fmla="*/ 54 h 207"/>
                <a:gd name="T112" fmla="*/ 423 w 448"/>
                <a:gd name="T113" fmla="*/ 1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8" h="207">
                  <a:moveTo>
                    <a:pt x="423" y="0"/>
                  </a:moveTo>
                  <a:lnTo>
                    <a:pt x="423" y="0"/>
                  </a:lnTo>
                  <a:lnTo>
                    <a:pt x="431" y="10"/>
                  </a:lnTo>
                  <a:lnTo>
                    <a:pt x="436" y="22"/>
                  </a:lnTo>
                  <a:lnTo>
                    <a:pt x="441" y="33"/>
                  </a:lnTo>
                  <a:lnTo>
                    <a:pt x="444" y="45"/>
                  </a:lnTo>
                  <a:lnTo>
                    <a:pt x="446" y="57"/>
                  </a:lnTo>
                  <a:lnTo>
                    <a:pt x="448" y="69"/>
                  </a:lnTo>
                  <a:lnTo>
                    <a:pt x="448" y="81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4" y="98"/>
                  </a:lnTo>
                  <a:lnTo>
                    <a:pt x="444" y="98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0"/>
                  </a:lnTo>
                  <a:lnTo>
                    <a:pt x="444" y="100"/>
                  </a:lnTo>
                  <a:lnTo>
                    <a:pt x="440" y="112"/>
                  </a:lnTo>
                  <a:lnTo>
                    <a:pt x="435" y="123"/>
                  </a:lnTo>
                  <a:lnTo>
                    <a:pt x="429" y="134"/>
                  </a:lnTo>
                  <a:lnTo>
                    <a:pt x="421" y="144"/>
                  </a:lnTo>
                  <a:lnTo>
                    <a:pt x="412" y="154"/>
                  </a:lnTo>
                  <a:lnTo>
                    <a:pt x="402" y="163"/>
                  </a:lnTo>
                  <a:lnTo>
                    <a:pt x="390" y="170"/>
                  </a:lnTo>
                  <a:lnTo>
                    <a:pt x="379" y="178"/>
                  </a:lnTo>
                  <a:lnTo>
                    <a:pt x="366" y="184"/>
                  </a:lnTo>
                  <a:lnTo>
                    <a:pt x="352" y="190"/>
                  </a:lnTo>
                  <a:lnTo>
                    <a:pt x="338" y="195"/>
                  </a:lnTo>
                  <a:lnTo>
                    <a:pt x="323" y="199"/>
                  </a:lnTo>
                  <a:lnTo>
                    <a:pt x="307" y="203"/>
                  </a:lnTo>
                  <a:lnTo>
                    <a:pt x="291" y="205"/>
                  </a:lnTo>
                  <a:lnTo>
                    <a:pt x="275" y="206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0" y="206"/>
                  </a:lnTo>
                  <a:lnTo>
                    <a:pt x="223" y="205"/>
                  </a:lnTo>
                  <a:lnTo>
                    <a:pt x="206" y="203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64" y="193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88"/>
                  </a:lnTo>
                  <a:lnTo>
                    <a:pt x="145" y="188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39" y="185"/>
                  </a:lnTo>
                  <a:lnTo>
                    <a:pt x="139" y="185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3"/>
                  </a:lnTo>
                  <a:lnTo>
                    <a:pt x="137" y="183"/>
                  </a:lnTo>
                  <a:lnTo>
                    <a:pt x="136" y="183"/>
                  </a:lnTo>
                  <a:lnTo>
                    <a:pt x="136" y="183"/>
                  </a:lnTo>
                  <a:lnTo>
                    <a:pt x="121" y="178"/>
                  </a:lnTo>
                  <a:lnTo>
                    <a:pt x="108" y="170"/>
                  </a:lnTo>
                  <a:lnTo>
                    <a:pt x="94" y="163"/>
                  </a:lnTo>
                  <a:lnTo>
                    <a:pt x="82" y="155"/>
                  </a:lnTo>
                  <a:lnTo>
                    <a:pt x="70" y="147"/>
                  </a:lnTo>
                  <a:lnTo>
                    <a:pt x="59" y="138"/>
                  </a:lnTo>
                  <a:lnTo>
                    <a:pt x="49" y="128"/>
                  </a:lnTo>
                  <a:lnTo>
                    <a:pt x="39" y="118"/>
                  </a:lnTo>
                  <a:lnTo>
                    <a:pt x="31" y="109"/>
                  </a:lnTo>
                  <a:lnTo>
                    <a:pt x="24" y="98"/>
                  </a:lnTo>
                  <a:lnTo>
                    <a:pt x="17" y="87"/>
                  </a:lnTo>
                  <a:lnTo>
                    <a:pt x="11" y="76"/>
                  </a:lnTo>
                  <a:lnTo>
                    <a:pt x="7" y="66"/>
                  </a:lnTo>
                  <a:lnTo>
                    <a:pt x="3" y="55"/>
                  </a:lnTo>
                  <a:lnTo>
                    <a:pt x="1" y="43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2" y="49"/>
                  </a:lnTo>
                  <a:lnTo>
                    <a:pt x="28" y="64"/>
                  </a:lnTo>
                  <a:lnTo>
                    <a:pt x="46" y="80"/>
                  </a:lnTo>
                  <a:lnTo>
                    <a:pt x="66" y="94"/>
                  </a:lnTo>
                  <a:lnTo>
                    <a:pt x="89" y="105"/>
                  </a:lnTo>
                  <a:lnTo>
                    <a:pt x="112" y="116"/>
                  </a:lnTo>
                  <a:lnTo>
                    <a:pt x="138" y="126"/>
                  </a:lnTo>
                  <a:lnTo>
                    <a:pt x="165" y="132"/>
                  </a:lnTo>
                  <a:lnTo>
                    <a:pt x="165" y="132"/>
                  </a:lnTo>
                  <a:lnTo>
                    <a:pt x="182" y="136"/>
                  </a:lnTo>
                  <a:lnTo>
                    <a:pt x="200" y="138"/>
                  </a:lnTo>
                  <a:lnTo>
                    <a:pt x="217" y="139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50" y="139"/>
                  </a:lnTo>
                  <a:lnTo>
                    <a:pt x="267" y="138"/>
                  </a:lnTo>
                  <a:lnTo>
                    <a:pt x="284" y="136"/>
                  </a:lnTo>
                  <a:lnTo>
                    <a:pt x="300" y="132"/>
                  </a:lnTo>
                  <a:lnTo>
                    <a:pt x="315" y="128"/>
                  </a:lnTo>
                  <a:lnTo>
                    <a:pt x="330" y="123"/>
                  </a:lnTo>
                  <a:lnTo>
                    <a:pt x="343" y="116"/>
                  </a:lnTo>
                  <a:lnTo>
                    <a:pt x="357" y="110"/>
                  </a:lnTo>
                  <a:lnTo>
                    <a:pt x="368" y="102"/>
                  </a:lnTo>
                  <a:lnTo>
                    <a:pt x="379" y="94"/>
                  </a:lnTo>
                  <a:lnTo>
                    <a:pt x="389" y="85"/>
                  </a:lnTo>
                  <a:lnTo>
                    <a:pt x="398" y="75"/>
                  </a:lnTo>
                  <a:lnTo>
                    <a:pt x="406" y="64"/>
                  </a:lnTo>
                  <a:lnTo>
                    <a:pt x="412" y="54"/>
                  </a:lnTo>
                  <a:lnTo>
                    <a:pt x="417" y="42"/>
                  </a:lnTo>
                  <a:lnTo>
                    <a:pt x="421" y="30"/>
                  </a:lnTo>
                  <a:lnTo>
                    <a:pt x="421" y="30"/>
                  </a:lnTo>
                  <a:lnTo>
                    <a:pt x="423" y="15"/>
                  </a:lnTo>
                  <a:lnTo>
                    <a:pt x="4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414"/>
            <p:cNvSpPr>
              <a:spLocks/>
            </p:cNvSpPr>
            <p:nvPr/>
          </p:nvSpPr>
          <p:spPr bwMode="auto">
            <a:xfrm flipH="1">
              <a:off x="7653819" y="2718073"/>
              <a:ext cx="128612" cy="33011"/>
            </a:xfrm>
            <a:custGeom>
              <a:avLst/>
              <a:gdLst>
                <a:gd name="T0" fmla="*/ 1 w 444"/>
                <a:gd name="T1" fmla="*/ 19 h 132"/>
                <a:gd name="T2" fmla="*/ 1 w 444"/>
                <a:gd name="T3" fmla="*/ 18 h 132"/>
                <a:gd name="T4" fmla="*/ 1 w 444"/>
                <a:gd name="T5" fmla="*/ 18 h 132"/>
                <a:gd name="T6" fmla="*/ 20 w 444"/>
                <a:gd name="T7" fmla="*/ 11 h 132"/>
                <a:gd name="T8" fmla="*/ 43 w 444"/>
                <a:gd name="T9" fmla="*/ 6 h 132"/>
                <a:gd name="T10" fmla="*/ 55 w 444"/>
                <a:gd name="T11" fmla="*/ 4 h 132"/>
                <a:gd name="T12" fmla="*/ 70 w 444"/>
                <a:gd name="T13" fmla="*/ 2 h 132"/>
                <a:gd name="T14" fmla="*/ 84 w 444"/>
                <a:gd name="T15" fmla="*/ 0 h 132"/>
                <a:gd name="T16" fmla="*/ 100 w 444"/>
                <a:gd name="T17" fmla="*/ 0 h 132"/>
                <a:gd name="T18" fmla="*/ 116 w 444"/>
                <a:gd name="T19" fmla="*/ 0 h 132"/>
                <a:gd name="T20" fmla="*/ 134 w 444"/>
                <a:gd name="T21" fmla="*/ 3 h 132"/>
                <a:gd name="T22" fmla="*/ 152 w 444"/>
                <a:gd name="T23" fmla="*/ 6 h 132"/>
                <a:gd name="T24" fmla="*/ 171 w 444"/>
                <a:gd name="T25" fmla="*/ 10 h 132"/>
                <a:gd name="T26" fmla="*/ 191 w 444"/>
                <a:gd name="T27" fmla="*/ 16 h 132"/>
                <a:gd name="T28" fmla="*/ 211 w 444"/>
                <a:gd name="T29" fmla="*/ 23 h 132"/>
                <a:gd name="T30" fmla="*/ 233 w 444"/>
                <a:gd name="T31" fmla="*/ 33 h 132"/>
                <a:gd name="T32" fmla="*/ 255 w 444"/>
                <a:gd name="T33" fmla="*/ 44 h 132"/>
                <a:gd name="T34" fmla="*/ 255 w 444"/>
                <a:gd name="T35" fmla="*/ 44 h 132"/>
                <a:gd name="T36" fmla="*/ 288 w 444"/>
                <a:gd name="T37" fmla="*/ 60 h 132"/>
                <a:gd name="T38" fmla="*/ 318 w 444"/>
                <a:gd name="T39" fmla="*/ 74 h 132"/>
                <a:gd name="T40" fmla="*/ 345 w 444"/>
                <a:gd name="T41" fmla="*/ 85 h 132"/>
                <a:gd name="T42" fmla="*/ 368 w 444"/>
                <a:gd name="T43" fmla="*/ 94 h 132"/>
                <a:gd name="T44" fmla="*/ 389 w 444"/>
                <a:gd name="T45" fmla="*/ 102 h 132"/>
                <a:gd name="T46" fmla="*/ 410 w 444"/>
                <a:gd name="T47" fmla="*/ 107 h 132"/>
                <a:gd name="T48" fmla="*/ 428 w 444"/>
                <a:gd name="T49" fmla="*/ 111 h 132"/>
                <a:gd name="T50" fmla="*/ 444 w 444"/>
                <a:gd name="T51" fmla="*/ 113 h 132"/>
                <a:gd name="T52" fmla="*/ 444 w 444"/>
                <a:gd name="T53" fmla="*/ 114 h 132"/>
                <a:gd name="T54" fmla="*/ 444 w 444"/>
                <a:gd name="T55" fmla="*/ 114 h 132"/>
                <a:gd name="T56" fmla="*/ 441 w 444"/>
                <a:gd name="T57" fmla="*/ 122 h 132"/>
                <a:gd name="T58" fmla="*/ 438 w 444"/>
                <a:gd name="T59" fmla="*/ 131 h 132"/>
                <a:gd name="T60" fmla="*/ 438 w 444"/>
                <a:gd name="T61" fmla="*/ 131 h 132"/>
                <a:gd name="T62" fmla="*/ 422 w 444"/>
                <a:gd name="T63" fmla="*/ 132 h 132"/>
                <a:gd name="T64" fmla="*/ 405 w 444"/>
                <a:gd name="T65" fmla="*/ 131 h 132"/>
                <a:gd name="T66" fmla="*/ 386 w 444"/>
                <a:gd name="T67" fmla="*/ 129 h 132"/>
                <a:gd name="T68" fmla="*/ 366 w 444"/>
                <a:gd name="T69" fmla="*/ 125 h 132"/>
                <a:gd name="T70" fmla="*/ 342 w 444"/>
                <a:gd name="T71" fmla="*/ 117 h 132"/>
                <a:gd name="T72" fmla="*/ 318 w 444"/>
                <a:gd name="T73" fmla="*/ 108 h 132"/>
                <a:gd name="T74" fmla="*/ 290 w 444"/>
                <a:gd name="T75" fmla="*/ 95 h 132"/>
                <a:gd name="T76" fmla="*/ 258 w 444"/>
                <a:gd name="T77" fmla="*/ 80 h 132"/>
                <a:gd name="T78" fmla="*/ 258 w 444"/>
                <a:gd name="T79" fmla="*/ 80 h 132"/>
                <a:gd name="T80" fmla="*/ 236 w 444"/>
                <a:gd name="T81" fmla="*/ 70 h 132"/>
                <a:gd name="T82" fmla="*/ 213 w 444"/>
                <a:gd name="T83" fmla="*/ 60 h 132"/>
                <a:gd name="T84" fmla="*/ 192 w 444"/>
                <a:gd name="T85" fmla="*/ 51 h 132"/>
                <a:gd name="T86" fmla="*/ 172 w 444"/>
                <a:gd name="T87" fmla="*/ 45 h 132"/>
                <a:gd name="T88" fmla="*/ 153 w 444"/>
                <a:gd name="T89" fmla="*/ 38 h 132"/>
                <a:gd name="T90" fmla="*/ 134 w 444"/>
                <a:gd name="T91" fmla="*/ 34 h 132"/>
                <a:gd name="T92" fmla="*/ 116 w 444"/>
                <a:gd name="T93" fmla="*/ 31 h 132"/>
                <a:gd name="T94" fmla="*/ 99 w 444"/>
                <a:gd name="T95" fmla="*/ 27 h 132"/>
                <a:gd name="T96" fmla="*/ 83 w 444"/>
                <a:gd name="T97" fmla="*/ 25 h 132"/>
                <a:gd name="T98" fmla="*/ 69 w 444"/>
                <a:gd name="T99" fmla="*/ 24 h 132"/>
                <a:gd name="T100" fmla="*/ 42 w 444"/>
                <a:gd name="T101" fmla="*/ 23 h 132"/>
                <a:gd name="T102" fmla="*/ 18 w 444"/>
                <a:gd name="T103" fmla="*/ 25 h 132"/>
                <a:gd name="T104" fmla="*/ 0 w 444"/>
                <a:gd name="T105" fmla="*/ 27 h 132"/>
                <a:gd name="T106" fmla="*/ 0 w 444"/>
                <a:gd name="T107" fmla="*/ 27 h 132"/>
                <a:gd name="T108" fmla="*/ 1 w 444"/>
                <a:gd name="T109" fmla="*/ 19 h 132"/>
                <a:gd name="T110" fmla="*/ 1 w 444"/>
                <a:gd name="T111" fmla="*/ 1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44" h="132">
                  <a:moveTo>
                    <a:pt x="1" y="19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20" y="11"/>
                  </a:lnTo>
                  <a:lnTo>
                    <a:pt x="43" y="6"/>
                  </a:lnTo>
                  <a:lnTo>
                    <a:pt x="55" y="4"/>
                  </a:lnTo>
                  <a:lnTo>
                    <a:pt x="70" y="2"/>
                  </a:lnTo>
                  <a:lnTo>
                    <a:pt x="84" y="0"/>
                  </a:lnTo>
                  <a:lnTo>
                    <a:pt x="100" y="0"/>
                  </a:lnTo>
                  <a:lnTo>
                    <a:pt x="116" y="0"/>
                  </a:lnTo>
                  <a:lnTo>
                    <a:pt x="134" y="3"/>
                  </a:lnTo>
                  <a:lnTo>
                    <a:pt x="152" y="6"/>
                  </a:lnTo>
                  <a:lnTo>
                    <a:pt x="171" y="10"/>
                  </a:lnTo>
                  <a:lnTo>
                    <a:pt x="191" y="16"/>
                  </a:lnTo>
                  <a:lnTo>
                    <a:pt x="211" y="23"/>
                  </a:lnTo>
                  <a:lnTo>
                    <a:pt x="233" y="33"/>
                  </a:lnTo>
                  <a:lnTo>
                    <a:pt x="255" y="44"/>
                  </a:lnTo>
                  <a:lnTo>
                    <a:pt x="255" y="44"/>
                  </a:lnTo>
                  <a:lnTo>
                    <a:pt x="288" y="60"/>
                  </a:lnTo>
                  <a:lnTo>
                    <a:pt x="318" y="74"/>
                  </a:lnTo>
                  <a:lnTo>
                    <a:pt x="345" y="85"/>
                  </a:lnTo>
                  <a:lnTo>
                    <a:pt x="368" y="94"/>
                  </a:lnTo>
                  <a:lnTo>
                    <a:pt x="389" y="102"/>
                  </a:lnTo>
                  <a:lnTo>
                    <a:pt x="410" y="107"/>
                  </a:lnTo>
                  <a:lnTo>
                    <a:pt x="428" y="111"/>
                  </a:lnTo>
                  <a:lnTo>
                    <a:pt x="444" y="113"/>
                  </a:lnTo>
                  <a:lnTo>
                    <a:pt x="444" y="114"/>
                  </a:lnTo>
                  <a:lnTo>
                    <a:pt x="444" y="114"/>
                  </a:lnTo>
                  <a:lnTo>
                    <a:pt x="441" y="122"/>
                  </a:lnTo>
                  <a:lnTo>
                    <a:pt x="438" y="131"/>
                  </a:lnTo>
                  <a:lnTo>
                    <a:pt x="438" y="131"/>
                  </a:lnTo>
                  <a:lnTo>
                    <a:pt x="422" y="132"/>
                  </a:lnTo>
                  <a:lnTo>
                    <a:pt x="405" y="131"/>
                  </a:lnTo>
                  <a:lnTo>
                    <a:pt x="386" y="129"/>
                  </a:lnTo>
                  <a:lnTo>
                    <a:pt x="366" y="125"/>
                  </a:lnTo>
                  <a:lnTo>
                    <a:pt x="342" y="117"/>
                  </a:lnTo>
                  <a:lnTo>
                    <a:pt x="318" y="108"/>
                  </a:lnTo>
                  <a:lnTo>
                    <a:pt x="290" y="95"/>
                  </a:lnTo>
                  <a:lnTo>
                    <a:pt x="258" y="80"/>
                  </a:lnTo>
                  <a:lnTo>
                    <a:pt x="258" y="80"/>
                  </a:lnTo>
                  <a:lnTo>
                    <a:pt x="236" y="70"/>
                  </a:lnTo>
                  <a:lnTo>
                    <a:pt x="213" y="60"/>
                  </a:lnTo>
                  <a:lnTo>
                    <a:pt x="192" y="51"/>
                  </a:lnTo>
                  <a:lnTo>
                    <a:pt x="172" y="45"/>
                  </a:lnTo>
                  <a:lnTo>
                    <a:pt x="153" y="38"/>
                  </a:lnTo>
                  <a:lnTo>
                    <a:pt x="134" y="34"/>
                  </a:lnTo>
                  <a:lnTo>
                    <a:pt x="116" y="31"/>
                  </a:lnTo>
                  <a:lnTo>
                    <a:pt x="99" y="27"/>
                  </a:lnTo>
                  <a:lnTo>
                    <a:pt x="83" y="25"/>
                  </a:lnTo>
                  <a:lnTo>
                    <a:pt x="69" y="24"/>
                  </a:lnTo>
                  <a:lnTo>
                    <a:pt x="42" y="23"/>
                  </a:lnTo>
                  <a:lnTo>
                    <a:pt x="18" y="25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415"/>
            <p:cNvSpPr>
              <a:spLocks/>
            </p:cNvSpPr>
            <p:nvPr/>
          </p:nvSpPr>
          <p:spPr bwMode="auto">
            <a:xfrm flipH="1">
              <a:off x="7772003" y="2556492"/>
              <a:ext cx="92114" cy="109458"/>
            </a:xfrm>
            <a:custGeom>
              <a:avLst/>
              <a:gdLst>
                <a:gd name="T0" fmla="*/ 320 w 322"/>
                <a:gd name="T1" fmla="*/ 235 h 435"/>
                <a:gd name="T2" fmla="*/ 322 w 322"/>
                <a:gd name="T3" fmla="*/ 190 h 435"/>
                <a:gd name="T4" fmla="*/ 318 w 322"/>
                <a:gd name="T5" fmla="*/ 148 h 435"/>
                <a:gd name="T6" fmla="*/ 307 w 322"/>
                <a:gd name="T7" fmla="*/ 110 h 435"/>
                <a:gd name="T8" fmla="*/ 291 w 322"/>
                <a:gd name="T9" fmla="*/ 76 h 435"/>
                <a:gd name="T10" fmla="*/ 271 w 322"/>
                <a:gd name="T11" fmla="*/ 47 h 435"/>
                <a:gd name="T12" fmla="*/ 246 w 322"/>
                <a:gd name="T13" fmla="*/ 24 h 435"/>
                <a:gd name="T14" fmla="*/ 217 w 322"/>
                <a:gd name="T15" fmla="*/ 8 h 435"/>
                <a:gd name="T16" fmla="*/ 186 w 322"/>
                <a:gd name="T17" fmla="*/ 0 h 435"/>
                <a:gd name="T18" fmla="*/ 170 w 322"/>
                <a:gd name="T19" fmla="*/ 0 h 435"/>
                <a:gd name="T20" fmla="*/ 137 w 322"/>
                <a:gd name="T21" fmla="*/ 6 h 435"/>
                <a:gd name="T22" fmla="*/ 107 w 322"/>
                <a:gd name="T23" fmla="*/ 19 h 435"/>
                <a:gd name="T24" fmla="*/ 79 w 322"/>
                <a:gd name="T25" fmla="*/ 39 h 435"/>
                <a:gd name="T26" fmla="*/ 54 w 322"/>
                <a:gd name="T27" fmla="*/ 66 h 435"/>
                <a:gd name="T28" fmla="*/ 33 w 322"/>
                <a:gd name="T29" fmla="*/ 100 h 435"/>
                <a:gd name="T30" fmla="*/ 16 w 322"/>
                <a:gd name="T31" fmla="*/ 137 h 435"/>
                <a:gd name="T32" fmla="*/ 6 w 322"/>
                <a:gd name="T33" fmla="*/ 178 h 435"/>
                <a:gd name="T34" fmla="*/ 3 w 322"/>
                <a:gd name="T35" fmla="*/ 201 h 435"/>
                <a:gd name="T36" fmla="*/ 0 w 322"/>
                <a:gd name="T37" fmla="*/ 244 h 435"/>
                <a:gd name="T38" fmla="*/ 5 w 322"/>
                <a:gd name="T39" fmla="*/ 286 h 435"/>
                <a:gd name="T40" fmla="*/ 16 w 322"/>
                <a:gd name="T41" fmla="*/ 325 h 435"/>
                <a:gd name="T42" fmla="*/ 32 w 322"/>
                <a:gd name="T43" fmla="*/ 359 h 435"/>
                <a:gd name="T44" fmla="*/ 52 w 322"/>
                <a:gd name="T45" fmla="*/ 388 h 435"/>
                <a:gd name="T46" fmla="*/ 77 w 322"/>
                <a:gd name="T47" fmla="*/ 411 h 435"/>
                <a:gd name="T48" fmla="*/ 105 w 322"/>
                <a:gd name="T49" fmla="*/ 427 h 435"/>
                <a:gd name="T50" fmla="*/ 137 w 322"/>
                <a:gd name="T51" fmla="*/ 434 h 435"/>
                <a:gd name="T52" fmla="*/ 153 w 322"/>
                <a:gd name="T53" fmla="*/ 435 h 435"/>
                <a:gd name="T54" fmla="*/ 186 w 322"/>
                <a:gd name="T55" fmla="*/ 430 h 435"/>
                <a:gd name="T56" fmla="*/ 216 w 322"/>
                <a:gd name="T57" fmla="*/ 416 h 435"/>
                <a:gd name="T58" fmla="*/ 244 w 322"/>
                <a:gd name="T59" fmla="*/ 396 h 435"/>
                <a:gd name="T60" fmla="*/ 269 w 322"/>
                <a:gd name="T61" fmla="*/ 369 h 435"/>
                <a:gd name="T62" fmla="*/ 290 w 322"/>
                <a:gd name="T63" fmla="*/ 335 h 435"/>
                <a:gd name="T64" fmla="*/ 306 w 322"/>
                <a:gd name="T65" fmla="*/ 298 h 435"/>
                <a:gd name="T66" fmla="*/ 317 w 322"/>
                <a:gd name="T67" fmla="*/ 2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2" h="435">
                  <a:moveTo>
                    <a:pt x="320" y="235"/>
                  </a:moveTo>
                  <a:lnTo>
                    <a:pt x="320" y="235"/>
                  </a:lnTo>
                  <a:lnTo>
                    <a:pt x="322" y="212"/>
                  </a:lnTo>
                  <a:lnTo>
                    <a:pt x="322" y="190"/>
                  </a:lnTo>
                  <a:lnTo>
                    <a:pt x="320" y="169"/>
                  </a:lnTo>
                  <a:lnTo>
                    <a:pt x="318" y="148"/>
                  </a:lnTo>
                  <a:lnTo>
                    <a:pt x="313" y="129"/>
                  </a:lnTo>
                  <a:lnTo>
                    <a:pt x="307" y="110"/>
                  </a:lnTo>
                  <a:lnTo>
                    <a:pt x="300" y="92"/>
                  </a:lnTo>
                  <a:lnTo>
                    <a:pt x="291" y="76"/>
                  </a:lnTo>
                  <a:lnTo>
                    <a:pt x="282" y="61"/>
                  </a:lnTo>
                  <a:lnTo>
                    <a:pt x="271" y="47"/>
                  </a:lnTo>
                  <a:lnTo>
                    <a:pt x="258" y="35"/>
                  </a:lnTo>
                  <a:lnTo>
                    <a:pt x="246" y="24"/>
                  </a:lnTo>
                  <a:lnTo>
                    <a:pt x="233" y="15"/>
                  </a:lnTo>
                  <a:lnTo>
                    <a:pt x="217" y="8"/>
                  </a:lnTo>
                  <a:lnTo>
                    <a:pt x="202" y="4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70" y="0"/>
                  </a:lnTo>
                  <a:lnTo>
                    <a:pt x="153" y="1"/>
                  </a:lnTo>
                  <a:lnTo>
                    <a:pt x="137" y="6"/>
                  </a:lnTo>
                  <a:lnTo>
                    <a:pt x="122" y="11"/>
                  </a:lnTo>
                  <a:lnTo>
                    <a:pt x="107" y="19"/>
                  </a:lnTo>
                  <a:lnTo>
                    <a:pt x="92" y="28"/>
                  </a:lnTo>
                  <a:lnTo>
                    <a:pt x="79" y="39"/>
                  </a:lnTo>
                  <a:lnTo>
                    <a:pt x="67" y="52"/>
                  </a:lnTo>
                  <a:lnTo>
                    <a:pt x="54" y="66"/>
                  </a:lnTo>
                  <a:lnTo>
                    <a:pt x="43" y="82"/>
                  </a:lnTo>
                  <a:lnTo>
                    <a:pt x="33" y="100"/>
                  </a:lnTo>
                  <a:lnTo>
                    <a:pt x="24" y="118"/>
                  </a:lnTo>
                  <a:lnTo>
                    <a:pt x="16" y="137"/>
                  </a:lnTo>
                  <a:lnTo>
                    <a:pt x="11" y="157"/>
                  </a:lnTo>
                  <a:lnTo>
                    <a:pt x="6" y="178"/>
                  </a:lnTo>
                  <a:lnTo>
                    <a:pt x="3" y="201"/>
                  </a:lnTo>
                  <a:lnTo>
                    <a:pt x="3" y="201"/>
                  </a:lnTo>
                  <a:lnTo>
                    <a:pt x="0" y="223"/>
                  </a:lnTo>
                  <a:lnTo>
                    <a:pt x="0" y="244"/>
                  </a:lnTo>
                  <a:lnTo>
                    <a:pt x="2" y="266"/>
                  </a:lnTo>
                  <a:lnTo>
                    <a:pt x="5" y="286"/>
                  </a:lnTo>
                  <a:lnTo>
                    <a:pt x="9" y="306"/>
                  </a:lnTo>
                  <a:lnTo>
                    <a:pt x="16" y="325"/>
                  </a:lnTo>
                  <a:lnTo>
                    <a:pt x="23" y="343"/>
                  </a:lnTo>
                  <a:lnTo>
                    <a:pt x="32" y="359"/>
                  </a:lnTo>
                  <a:lnTo>
                    <a:pt x="41" y="374"/>
                  </a:lnTo>
                  <a:lnTo>
                    <a:pt x="52" y="388"/>
                  </a:lnTo>
                  <a:lnTo>
                    <a:pt x="64" y="400"/>
                  </a:lnTo>
                  <a:lnTo>
                    <a:pt x="77" y="411"/>
                  </a:lnTo>
                  <a:lnTo>
                    <a:pt x="90" y="419"/>
                  </a:lnTo>
                  <a:lnTo>
                    <a:pt x="105" y="427"/>
                  </a:lnTo>
                  <a:lnTo>
                    <a:pt x="120" y="431"/>
                  </a:lnTo>
                  <a:lnTo>
                    <a:pt x="137" y="434"/>
                  </a:lnTo>
                  <a:lnTo>
                    <a:pt x="137" y="434"/>
                  </a:lnTo>
                  <a:lnTo>
                    <a:pt x="153" y="435"/>
                  </a:lnTo>
                  <a:lnTo>
                    <a:pt x="170" y="433"/>
                  </a:lnTo>
                  <a:lnTo>
                    <a:pt x="186" y="430"/>
                  </a:lnTo>
                  <a:lnTo>
                    <a:pt x="201" y="424"/>
                  </a:lnTo>
                  <a:lnTo>
                    <a:pt x="216" y="416"/>
                  </a:lnTo>
                  <a:lnTo>
                    <a:pt x="230" y="406"/>
                  </a:lnTo>
                  <a:lnTo>
                    <a:pt x="244" y="396"/>
                  </a:lnTo>
                  <a:lnTo>
                    <a:pt x="256" y="383"/>
                  </a:lnTo>
                  <a:lnTo>
                    <a:pt x="269" y="369"/>
                  </a:lnTo>
                  <a:lnTo>
                    <a:pt x="280" y="352"/>
                  </a:lnTo>
                  <a:lnTo>
                    <a:pt x="290" y="335"/>
                  </a:lnTo>
                  <a:lnTo>
                    <a:pt x="299" y="318"/>
                  </a:lnTo>
                  <a:lnTo>
                    <a:pt x="306" y="298"/>
                  </a:lnTo>
                  <a:lnTo>
                    <a:pt x="312" y="278"/>
                  </a:lnTo>
                  <a:lnTo>
                    <a:pt x="317" y="256"/>
                  </a:lnTo>
                  <a:lnTo>
                    <a:pt x="320" y="235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16"/>
            <p:cNvSpPr>
              <a:spLocks/>
            </p:cNvSpPr>
            <p:nvPr/>
          </p:nvSpPr>
          <p:spPr bwMode="auto">
            <a:xfrm flipH="1">
              <a:off x="7772003" y="2556492"/>
              <a:ext cx="92114" cy="109458"/>
            </a:xfrm>
            <a:custGeom>
              <a:avLst/>
              <a:gdLst>
                <a:gd name="T0" fmla="*/ 320 w 322"/>
                <a:gd name="T1" fmla="*/ 235 h 435"/>
                <a:gd name="T2" fmla="*/ 322 w 322"/>
                <a:gd name="T3" fmla="*/ 190 h 435"/>
                <a:gd name="T4" fmla="*/ 318 w 322"/>
                <a:gd name="T5" fmla="*/ 148 h 435"/>
                <a:gd name="T6" fmla="*/ 307 w 322"/>
                <a:gd name="T7" fmla="*/ 110 h 435"/>
                <a:gd name="T8" fmla="*/ 291 w 322"/>
                <a:gd name="T9" fmla="*/ 76 h 435"/>
                <a:gd name="T10" fmla="*/ 271 w 322"/>
                <a:gd name="T11" fmla="*/ 47 h 435"/>
                <a:gd name="T12" fmla="*/ 246 w 322"/>
                <a:gd name="T13" fmla="*/ 24 h 435"/>
                <a:gd name="T14" fmla="*/ 217 w 322"/>
                <a:gd name="T15" fmla="*/ 8 h 435"/>
                <a:gd name="T16" fmla="*/ 186 w 322"/>
                <a:gd name="T17" fmla="*/ 0 h 435"/>
                <a:gd name="T18" fmla="*/ 170 w 322"/>
                <a:gd name="T19" fmla="*/ 0 h 435"/>
                <a:gd name="T20" fmla="*/ 137 w 322"/>
                <a:gd name="T21" fmla="*/ 6 h 435"/>
                <a:gd name="T22" fmla="*/ 107 w 322"/>
                <a:gd name="T23" fmla="*/ 19 h 435"/>
                <a:gd name="T24" fmla="*/ 79 w 322"/>
                <a:gd name="T25" fmla="*/ 39 h 435"/>
                <a:gd name="T26" fmla="*/ 54 w 322"/>
                <a:gd name="T27" fmla="*/ 66 h 435"/>
                <a:gd name="T28" fmla="*/ 33 w 322"/>
                <a:gd name="T29" fmla="*/ 100 h 435"/>
                <a:gd name="T30" fmla="*/ 16 w 322"/>
                <a:gd name="T31" fmla="*/ 137 h 435"/>
                <a:gd name="T32" fmla="*/ 6 w 322"/>
                <a:gd name="T33" fmla="*/ 178 h 435"/>
                <a:gd name="T34" fmla="*/ 3 w 322"/>
                <a:gd name="T35" fmla="*/ 201 h 435"/>
                <a:gd name="T36" fmla="*/ 0 w 322"/>
                <a:gd name="T37" fmla="*/ 244 h 435"/>
                <a:gd name="T38" fmla="*/ 5 w 322"/>
                <a:gd name="T39" fmla="*/ 286 h 435"/>
                <a:gd name="T40" fmla="*/ 16 w 322"/>
                <a:gd name="T41" fmla="*/ 325 h 435"/>
                <a:gd name="T42" fmla="*/ 32 w 322"/>
                <a:gd name="T43" fmla="*/ 359 h 435"/>
                <a:gd name="T44" fmla="*/ 52 w 322"/>
                <a:gd name="T45" fmla="*/ 388 h 435"/>
                <a:gd name="T46" fmla="*/ 77 w 322"/>
                <a:gd name="T47" fmla="*/ 411 h 435"/>
                <a:gd name="T48" fmla="*/ 105 w 322"/>
                <a:gd name="T49" fmla="*/ 427 h 435"/>
                <a:gd name="T50" fmla="*/ 137 w 322"/>
                <a:gd name="T51" fmla="*/ 434 h 435"/>
                <a:gd name="T52" fmla="*/ 153 w 322"/>
                <a:gd name="T53" fmla="*/ 435 h 435"/>
                <a:gd name="T54" fmla="*/ 186 w 322"/>
                <a:gd name="T55" fmla="*/ 430 h 435"/>
                <a:gd name="T56" fmla="*/ 216 w 322"/>
                <a:gd name="T57" fmla="*/ 416 h 435"/>
                <a:gd name="T58" fmla="*/ 244 w 322"/>
                <a:gd name="T59" fmla="*/ 396 h 435"/>
                <a:gd name="T60" fmla="*/ 269 w 322"/>
                <a:gd name="T61" fmla="*/ 369 h 435"/>
                <a:gd name="T62" fmla="*/ 290 w 322"/>
                <a:gd name="T63" fmla="*/ 335 h 435"/>
                <a:gd name="T64" fmla="*/ 306 w 322"/>
                <a:gd name="T65" fmla="*/ 298 h 435"/>
                <a:gd name="T66" fmla="*/ 317 w 322"/>
                <a:gd name="T67" fmla="*/ 2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2" h="435">
                  <a:moveTo>
                    <a:pt x="320" y="235"/>
                  </a:moveTo>
                  <a:lnTo>
                    <a:pt x="320" y="235"/>
                  </a:lnTo>
                  <a:lnTo>
                    <a:pt x="322" y="212"/>
                  </a:lnTo>
                  <a:lnTo>
                    <a:pt x="322" y="190"/>
                  </a:lnTo>
                  <a:lnTo>
                    <a:pt x="320" y="169"/>
                  </a:lnTo>
                  <a:lnTo>
                    <a:pt x="318" y="148"/>
                  </a:lnTo>
                  <a:lnTo>
                    <a:pt x="313" y="129"/>
                  </a:lnTo>
                  <a:lnTo>
                    <a:pt x="307" y="110"/>
                  </a:lnTo>
                  <a:lnTo>
                    <a:pt x="300" y="92"/>
                  </a:lnTo>
                  <a:lnTo>
                    <a:pt x="291" y="76"/>
                  </a:lnTo>
                  <a:lnTo>
                    <a:pt x="282" y="61"/>
                  </a:lnTo>
                  <a:lnTo>
                    <a:pt x="271" y="47"/>
                  </a:lnTo>
                  <a:lnTo>
                    <a:pt x="258" y="35"/>
                  </a:lnTo>
                  <a:lnTo>
                    <a:pt x="246" y="24"/>
                  </a:lnTo>
                  <a:lnTo>
                    <a:pt x="233" y="15"/>
                  </a:lnTo>
                  <a:lnTo>
                    <a:pt x="217" y="8"/>
                  </a:lnTo>
                  <a:lnTo>
                    <a:pt x="202" y="4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70" y="0"/>
                  </a:lnTo>
                  <a:lnTo>
                    <a:pt x="153" y="1"/>
                  </a:lnTo>
                  <a:lnTo>
                    <a:pt x="137" y="6"/>
                  </a:lnTo>
                  <a:lnTo>
                    <a:pt x="122" y="11"/>
                  </a:lnTo>
                  <a:lnTo>
                    <a:pt x="107" y="19"/>
                  </a:lnTo>
                  <a:lnTo>
                    <a:pt x="92" y="28"/>
                  </a:lnTo>
                  <a:lnTo>
                    <a:pt x="79" y="39"/>
                  </a:lnTo>
                  <a:lnTo>
                    <a:pt x="67" y="52"/>
                  </a:lnTo>
                  <a:lnTo>
                    <a:pt x="54" y="66"/>
                  </a:lnTo>
                  <a:lnTo>
                    <a:pt x="43" y="82"/>
                  </a:lnTo>
                  <a:lnTo>
                    <a:pt x="33" y="100"/>
                  </a:lnTo>
                  <a:lnTo>
                    <a:pt x="24" y="118"/>
                  </a:lnTo>
                  <a:lnTo>
                    <a:pt x="16" y="137"/>
                  </a:lnTo>
                  <a:lnTo>
                    <a:pt x="11" y="157"/>
                  </a:lnTo>
                  <a:lnTo>
                    <a:pt x="6" y="178"/>
                  </a:lnTo>
                  <a:lnTo>
                    <a:pt x="3" y="201"/>
                  </a:lnTo>
                  <a:lnTo>
                    <a:pt x="3" y="201"/>
                  </a:lnTo>
                  <a:lnTo>
                    <a:pt x="0" y="223"/>
                  </a:lnTo>
                  <a:lnTo>
                    <a:pt x="0" y="244"/>
                  </a:lnTo>
                  <a:lnTo>
                    <a:pt x="2" y="266"/>
                  </a:lnTo>
                  <a:lnTo>
                    <a:pt x="5" y="286"/>
                  </a:lnTo>
                  <a:lnTo>
                    <a:pt x="9" y="306"/>
                  </a:lnTo>
                  <a:lnTo>
                    <a:pt x="16" y="325"/>
                  </a:lnTo>
                  <a:lnTo>
                    <a:pt x="23" y="343"/>
                  </a:lnTo>
                  <a:lnTo>
                    <a:pt x="32" y="359"/>
                  </a:lnTo>
                  <a:lnTo>
                    <a:pt x="41" y="374"/>
                  </a:lnTo>
                  <a:lnTo>
                    <a:pt x="52" y="388"/>
                  </a:lnTo>
                  <a:lnTo>
                    <a:pt x="64" y="400"/>
                  </a:lnTo>
                  <a:lnTo>
                    <a:pt x="77" y="411"/>
                  </a:lnTo>
                  <a:lnTo>
                    <a:pt x="90" y="419"/>
                  </a:lnTo>
                  <a:lnTo>
                    <a:pt x="105" y="427"/>
                  </a:lnTo>
                  <a:lnTo>
                    <a:pt x="120" y="431"/>
                  </a:lnTo>
                  <a:lnTo>
                    <a:pt x="137" y="434"/>
                  </a:lnTo>
                  <a:lnTo>
                    <a:pt x="137" y="434"/>
                  </a:lnTo>
                  <a:lnTo>
                    <a:pt x="153" y="435"/>
                  </a:lnTo>
                  <a:lnTo>
                    <a:pt x="170" y="433"/>
                  </a:lnTo>
                  <a:lnTo>
                    <a:pt x="186" y="430"/>
                  </a:lnTo>
                  <a:lnTo>
                    <a:pt x="201" y="424"/>
                  </a:lnTo>
                  <a:lnTo>
                    <a:pt x="216" y="416"/>
                  </a:lnTo>
                  <a:lnTo>
                    <a:pt x="230" y="406"/>
                  </a:lnTo>
                  <a:lnTo>
                    <a:pt x="244" y="396"/>
                  </a:lnTo>
                  <a:lnTo>
                    <a:pt x="256" y="383"/>
                  </a:lnTo>
                  <a:lnTo>
                    <a:pt x="269" y="369"/>
                  </a:lnTo>
                  <a:lnTo>
                    <a:pt x="280" y="352"/>
                  </a:lnTo>
                  <a:lnTo>
                    <a:pt x="290" y="335"/>
                  </a:lnTo>
                  <a:lnTo>
                    <a:pt x="299" y="318"/>
                  </a:lnTo>
                  <a:lnTo>
                    <a:pt x="306" y="298"/>
                  </a:lnTo>
                  <a:lnTo>
                    <a:pt x="312" y="278"/>
                  </a:lnTo>
                  <a:lnTo>
                    <a:pt x="317" y="256"/>
                  </a:lnTo>
                  <a:lnTo>
                    <a:pt x="320" y="2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417"/>
            <p:cNvSpPr>
              <a:spLocks noEditPoints="1"/>
            </p:cNvSpPr>
            <p:nvPr/>
          </p:nvSpPr>
          <p:spPr bwMode="auto">
            <a:xfrm flipH="1">
              <a:off x="7772003" y="2615565"/>
              <a:ext cx="1738" cy="5212"/>
            </a:xfrm>
            <a:custGeom>
              <a:avLst/>
              <a:gdLst>
                <a:gd name="T0" fmla="*/ 0 w 2"/>
                <a:gd name="T1" fmla="*/ 20 h 20"/>
                <a:gd name="T2" fmla="*/ 0 w 2"/>
                <a:gd name="T3" fmla="*/ 20 h 20"/>
                <a:gd name="T4" fmla="*/ 0 w 2"/>
                <a:gd name="T5" fmla="*/ 19 h 20"/>
                <a:gd name="T6" fmla="*/ 0 w 2"/>
                <a:gd name="T7" fmla="*/ 19 h 20"/>
                <a:gd name="T8" fmla="*/ 0 w 2"/>
                <a:gd name="T9" fmla="*/ 18 h 20"/>
                <a:gd name="T10" fmla="*/ 0 w 2"/>
                <a:gd name="T11" fmla="*/ 18 h 20"/>
                <a:gd name="T12" fmla="*/ 0 w 2"/>
                <a:gd name="T13" fmla="*/ 18 h 20"/>
                <a:gd name="T14" fmla="*/ 0 w 2"/>
                <a:gd name="T15" fmla="*/ 17 h 20"/>
                <a:gd name="T16" fmla="*/ 0 w 2"/>
                <a:gd name="T17" fmla="*/ 17 h 20"/>
                <a:gd name="T18" fmla="*/ 1 w 2"/>
                <a:gd name="T19" fmla="*/ 14 h 20"/>
                <a:gd name="T20" fmla="*/ 1 w 2"/>
                <a:gd name="T21" fmla="*/ 14 h 20"/>
                <a:gd name="T22" fmla="*/ 1 w 2"/>
                <a:gd name="T23" fmla="*/ 14 h 20"/>
                <a:gd name="T24" fmla="*/ 1 w 2"/>
                <a:gd name="T25" fmla="*/ 13 h 20"/>
                <a:gd name="T26" fmla="*/ 1 w 2"/>
                <a:gd name="T27" fmla="*/ 13 h 20"/>
                <a:gd name="T28" fmla="*/ 1 w 2"/>
                <a:gd name="T29" fmla="*/ 12 h 20"/>
                <a:gd name="T30" fmla="*/ 1 w 2"/>
                <a:gd name="T31" fmla="*/ 13 h 20"/>
                <a:gd name="T32" fmla="*/ 1 w 2"/>
                <a:gd name="T33" fmla="*/ 12 h 20"/>
                <a:gd name="T34" fmla="*/ 1 w 2"/>
                <a:gd name="T35" fmla="*/ 12 h 20"/>
                <a:gd name="T36" fmla="*/ 1 w 2"/>
                <a:gd name="T37" fmla="*/ 12 h 20"/>
                <a:gd name="T38" fmla="*/ 1 w 2"/>
                <a:gd name="T39" fmla="*/ 10 h 20"/>
                <a:gd name="T40" fmla="*/ 1 w 2"/>
                <a:gd name="T41" fmla="*/ 10 h 20"/>
                <a:gd name="T42" fmla="*/ 1 w 2"/>
                <a:gd name="T43" fmla="*/ 10 h 20"/>
                <a:gd name="T44" fmla="*/ 1 w 2"/>
                <a:gd name="T45" fmla="*/ 10 h 20"/>
                <a:gd name="T46" fmla="*/ 1 w 2"/>
                <a:gd name="T47" fmla="*/ 10 h 20"/>
                <a:gd name="T48" fmla="*/ 1 w 2"/>
                <a:gd name="T49" fmla="*/ 9 h 20"/>
                <a:gd name="T50" fmla="*/ 1 w 2"/>
                <a:gd name="T51" fmla="*/ 9 h 20"/>
                <a:gd name="T52" fmla="*/ 1 w 2"/>
                <a:gd name="T53" fmla="*/ 9 h 20"/>
                <a:gd name="T54" fmla="*/ 1 w 2"/>
                <a:gd name="T55" fmla="*/ 8 h 20"/>
                <a:gd name="T56" fmla="*/ 1 w 2"/>
                <a:gd name="T57" fmla="*/ 9 h 20"/>
                <a:gd name="T58" fmla="*/ 1 w 2"/>
                <a:gd name="T59" fmla="*/ 8 h 20"/>
                <a:gd name="T60" fmla="*/ 1 w 2"/>
                <a:gd name="T61" fmla="*/ 8 h 20"/>
                <a:gd name="T62" fmla="*/ 1 w 2"/>
                <a:gd name="T63" fmla="*/ 8 h 20"/>
                <a:gd name="T64" fmla="*/ 2 w 2"/>
                <a:gd name="T65" fmla="*/ 6 h 20"/>
                <a:gd name="T66" fmla="*/ 2 w 2"/>
                <a:gd name="T67" fmla="*/ 6 h 20"/>
                <a:gd name="T68" fmla="*/ 2 w 2"/>
                <a:gd name="T69" fmla="*/ 6 h 20"/>
                <a:gd name="T70" fmla="*/ 2 w 2"/>
                <a:gd name="T71" fmla="*/ 6 h 20"/>
                <a:gd name="T72" fmla="*/ 2 w 2"/>
                <a:gd name="T73" fmla="*/ 6 h 20"/>
                <a:gd name="T74" fmla="*/ 2 w 2"/>
                <a:gd name="T75" fmla="*/ 5 h 20"/>
                <a:gd name="T76" fmla="*/ 2 w 2"/>
                <a:gd name="T77" fmla="*/ 5 h 20"/>
                <a:gd name="T78" fmla="*/ 2 w 2"/>
                <a:gd name="T79" fmla="*/ 5 h 20"/>
                <a:gd name="T80" fmla="*/ 2 w 2"/>
                <a:gd name="T81" fmla="*/ 5 h 20"/>
                <a:gd name="T82" fmla="*/ 2 w 2"/>
                <a:gd name="T83" fmla="*/ 5 h 20"/>
                <a:gd name="T84" fmla="*/ 2 w 2"/>
                <a:gd name="T85" fmla="*/ 4 h 20"/>
                <a:gd name="T86" fmla="*/ 2 w 2"/>
                <a:gd name="T87" fmla="*/ 4 h 20"/>
                <a:gd name="T88" fmla="*/ 2 w 2"/>
                <a:gd name="T89" fmla="*/ 3 h 20"/>
                <a:gd name="T90" fmla="*/ 2 w 2"/>
                <a:gd name="T91" fmla="*/ 4 h 20"/>
                <a:gd name="T92" fmla="*/ 2 w 2"/>
                <a:gd name="T93" fmla="*/ 3 h 20"/>
                <a:gd name="T94" fmla="*/ 2 w 2"/>
                <a:gd name="T95" fmla="*/ 3 h 20"/>
                <a:gd name="T96" fmla="*/ 2 w 2"/>
                <a:gd name="T97" fmla="*/ 3 h 20"/>
                <a:gd name="T98" fmla="*/ 2 w 2"/>
                <a:gd name="T99" fmla="*/ 2 h 20"/>
                <a:gd name="T100" fmla="*/ 2 w 2"/>
                <a:gd name="T101" fmla="*/ 3 h 20"/>
                <a:gd name="T102" fmla="*/ 2 w 2"/>
                <a:gd name="T103" fmla="*/ 2 h 20"/>
                <a:gd name="T104" fmla="*/ 2 w 2"/>
                <a:gd name="T105" fmla="*/ 2 h 20"/>
                <a:gd name="T106" fmla="*/ 2 w 2"/>
                <a:gd name="T107" fmla="*/ 2 h 20"/>
                <a:gd name="T108" fmla="*/ 2 w 2"/>
                <a:gd name="T109" fmla="*/ 1 h 20"/>
                <a:gd name="T110" fmla="*/ 2 w 2"/>
                <a:gd name="T111" fmla="*/ 1 h 20"/>
                <a:gd name="T112" fmla="*/ 2 w 2"/>
                <a:gd name="T113" fmla="*/ 1 h 20"/>
                <a:gd name="T114" fmla="*/ 2 w 2"/>
                <a:gd name="T115" fmla="*/ 0 h 20"/>
                <a:gd name="T116" fmla="*/ 2 w 2"/>
                <a:gd name="T117" fmla="*/ 1 h 20"/>
                <a:gd name="T118" fmla="*/ 2 w 2"/>
                <a:gd name="T119" fmla="*/ 0 h 20"/>
                <a:gd name="T120" fmla="*/ 2 w 2"/>
                <a:gd name="T121" fmla="*/ 0 h 20"/>
                <a:gd name="T122" fmla="*/ 2 w 2"/>
                <a:gd name="T1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" h="20">
                  <a:moveTo>
                    <a:pt x="0" y="2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close/>
                  <a:moveTo>
                    <a:pt x="0" y="19"/>
                  </a:move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close/>
                  <a:moveTo>
                    <a:pt x="0" y="17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close/>
                  <a:moveTo>
                    <a:pt x="1" y="14"/>
                  </a:move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close/>
                  <a:moveTo>
                    <a:pt x="1" y="13"/>
                  </a:move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close/>
                  <a:moveTo>
                    <a:pt x="1" y="12"/>
                  </a:moveTo>
                  <a:lnTo>
                    <a:pt x="1" y="12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2"/>
                  </a:lnTo>
                  <a:close/>
                  <a:moveTo>
                    <a:pt x="1" y="12"/>
                  </a:move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9"/>
                  </a:move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close/>
                  <a:moveTo>
                    <a:pt x="1" y="8"/>
                  </a:moveTo>
                  <a:lnTo>
                    <a:pt x="1" y="8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8"/>
                  </a:lnTo>
                  <a:close/>
                  <a:moveTo>
                    <a:pt x="1" y="8"/>
                  </a:move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close/>
                  <a:moveTo>
                    <a:pt x="2" y="6"/>
                  </a:move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close/>
                  <a:moveTo>
                    <a:pt x="2" y="6"/>
                  </a:move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close/>
                  <a:moveTo>
                    <a:pt x="2" y="5"/>
                  </a:move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close/>
                  <a:moveTo>
                    <a:pt x="2" y="5"/>
                  </a:move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close/>
                  <a:moveTo>
                    <a:pt x="2" y="4"/>
                  </a:move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close/>
                  <a:moveTo>
                    <a:pt x="2" y="3"/>
                  </a:moveTo>
                  <a:lnTo>
                    <a:pt x="2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3"/>
                  </a:lnTo>
                  <a:close/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close/>
                  <a:moveTo>
                    <a:pt x="2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418"/>
            <p:cNvSpPr>
              <a:spLocks/>
            </p:cNvSpPr>
            <p:nvPr/>
          </p:nvSpPr>
          <p:spPr bwMode="auto">
            <a:xfrm flipH="1">
              <a:off x="7773741" y="262077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419"/>
            <p:cNvSpPr>
              <a:spLocks noChangeArrowheads="1"/>
            </p:cNvSpPr>
            <p:nvPr/>
          </p:nvSpPr>
          <p:spPr bwMode="auto">
            <a:xfrm flipH="1">
              <a:off x="7772003" y="262077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420"/>
            <p:cNvSpPr>
              <a:spLocks noChangeArrowheads="1"/>
            </p:cNvSpPr>
            <p:nvPr/>
          </p:nvSpPr>
          <p:spPr bwMode="auto">
            <a:xfrm flipH="1">
              <a:off x="7772003" y="262077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421"/>
            <p:cNvSpPr>
              <a:spLocks noChangeArrowheads="1"/>
            </p:cNvSpPr>
            <p:nvPr/>
          </p:nvSpPr>
          <p:spPr bwMode="auto">
            <a:xfrm flipH="1">
              <a:off x="7772003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422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423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424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425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426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427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428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429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430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431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432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433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434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435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436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437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438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439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440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441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442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443"/>
            <p:cNvSpPr>
              <a:spLocks/>
            </p:cNvSpPr>
            <p:nvPr/>
          </p:nvSpPr>
          <p:spPr bwMode="auto">
            <a:xfrm flipH="1">
              <a:off x="7772003" y="2556492"/>
              <a:ext cx="67782" cy="107721"/>
            </a:xfrm>
            <a:custGeom>
              <a:avLst/>
              <a:gdLst>
                <a:gd name="T0" fmla="*/ 98 w 234"/>
                <a:gd name="T1" fmla="*/ 0 h 433"/>
                <a:gd name="T2" fmla="*/ 112 w 234"/>
                <a:gd name="T3" fmla="*/ 2 h 433"/>
                <a:gd name="T4" fmla="*/ 153 w 234"/>
                <a:gd name="T5" fmla="*/ 21 h 433"/>
                <a:gd name="T6" fmla="*/ 186 w 234"/>
                <a:gd name="T7" fmla="*/ 51 h 433"/>
                <a:gd name="T8" fmla="*/ 212 w 234"/>
                <a:gd name="T9" fmla="*/ 93 h 433"/>
                <a:gd name="T10" fmla="*/ 229 w 234"/>
                <a:gd name="T11" fmla="*/ 144 h 433"/>
                <a:gd name="T12" fmla="*/ 234 w 234"/>
                <a:gd name="T13" fmla="*/ 201 h 433"/>
                <a:gd name="T14" fmla="*/ 232 w 234"/>
                <a:gd name="T15" fmla="*/ 235 h 433"/>
                <a:gd name="T16" fmla="*/ 232 w 234"/>
                <a:gd name="T17" fmla="*/ 235 h 433"/>
                <a:gd name="T18" fmla="*/ 232 w 234"/>
                <a:gd name="T19" fmla="*/ 235 h 433"/>
                <a:gd name="T20" fmla="*/ 232 w 234"/>
                <a:gd name="T21" fmla="*/ 236 h 433"/>
                <a:gd name="T22" fmla="*/ 232 w 234"/>
                <a:gd name="T23" fmla="*/ 236 h 433"/>
                <a:gd name="T24" fmla="*/ 232 w 234"/>
                <a:gd name="T25" fmla="*/ 237 h 433"/>
                <a:gd name="T26" fmla="*/ 232 w 234"/>
                <a:gd name="T27" fmla="*/ 237 h 433"/>
                <a:gd name="T28" fmla="*/ 232 w 234"/>
                <a:gd name="T29" fmla="*/ 238 h 433"/>
                <a:gd name="T30" fmla="*/ 232 w 234"/>
                <a:gd name="T31" fmla="*/ 238 h 433"/>
                <a:gd name="T32" fmla="*/ 232 w 234"/>
                <a:gd name="T33" fmla="*/ 239 h 433"/>
                <a:gd name="T34" fmla="*/ 232 w 234"/>
                <a:gd name="T35" fmla="*/ 239 h 433"/>
                <a:gd name="T36" fmla="*/ 232 w 234"/>
                <a:gd name="T37" fmla="*/ 240 h 433"/>
                <a:gd name="T38" fmla="*/ 232 w 234"/>
                <a:gd name="T39" fmla="*/ 240 h 433"/>
                <a:gd name="T40" fmla="*/ 232 w 234"/>
                <a:gd name="T41" fmla="*/ 240 h 433"/>
                <a:gd name="T42" fmla="*/ 232 w 234"/>
                <a:gd name="T43" fmla="*/ 241 h 433"/>
                <a:gd name="T44" fmla="*/ 232 w 234"/>
                <a:gd name="T45" fmla="*/ 241 h 433"/>
                <a:gd name="T46" fmla="*/ 232 w 234"/>
                <a:gd name="T47" fmla="*/ 241 h 433"/>
                <a:gd name="T48" fmla="*/ 231 w 234"/>
                <a:gd name="T49" fmla="*/ 243 h 433"/>
                <a:gd name="T50" fmla="*/ 231 w 234"/>
                <a:gd name="T51" fmla="*/ 243 h 433"/>
                <a:gd name="T52" fmla="*/ 231 w 234"/>
                <a:gd name="T53" fmla="*/ 244 h 433"/>
                <a:gd name="T54" fmla="*/ 231 w 234"/>
                <a:gd name="T55" fmla="*/ 244 h 433"/>
                <a:gd name="T56" fmla="*/ 231 w 234"/>
                <a:gd name="T57" fmla="*/ 245 h 433"/>
                <a:gd name="T58" fmla="*/ 231 w 234"/>
                <a:gd name="T59" fmla="*/ 245 h 433"/>
                <a:gd name="T60" fmla="*/ 231 w 234"/>
                <a:gd name="T61" fmla="*/ 247 h 433"/>
                <a:gd name="T62" fmla="*/ 231 w 234"/>
                <a:gd name="T63" fmla="*/ 247 h 433"/>
                <a:gd name="T64" fmla="*/ 231 w 234"/>
                <a:gd name="T65" fmla="*/ 248 h 433"/>
                <a:gd name="T66" fmla="*/ 231 w 234"/>
                <a:gd name="T67" fmla="*/ 248 h 433"/>
                <a:gd name="T68" fmla="*/ 231 w 234"/>
                <a:gd name="T69" fmla="*/ 249 h 433"/>
                <a:gd name="T70" fmla="*/ 231 w 234"/>
                <a:gd name="T71" fmla="*/ 249 h 433"/>
                <a:gd name="T72" fmla="*/ 230 w 234"/>
                <a:gd name="T73" fmla="*/ 252 h 433"/>
                <a:gd name="T74" fmla="*/ 230 w 234"/>
                <a:gd name="T75" fmla="*/ 253 h 433"/>
                <a:gd name="T76" fmla="*/ 230 w 234"/>
                <a:gd name="T77" fmla="*/ 254 h 433"/>
                <a:gd name="T78" fmla="*/ 230 w 234"/>
                <a:gd name="T79" fmla="*/ 254 h 433"/>
                <a:gd name="T80" fmla="*/ 230 w 234"/>
                <a:gd name="T81" fmla="*/ 255 h 433"/>
                <a:gd name="T82" fmla="*/ 221 w 234"/>
                <a:gd name="T83" fmla="*/ 290 h 433"/>
                <a:gd name="T84" fmla="*/ 201 w 234"/>
                <a:gd name="T85" fmla="*/ 336 h 433"/>
                <a:gd name="T86" fmla="*/ 175 w 234"/>
                <a:gd name="T87" fmla="*/ 376 h 433"/>
                <a:gd name="T88" fmla="*/ 142 w 234"/>
                <a:gd name="T89" fmla="*/ 406 h 433"/>
                <a:gd name="T90" fmla="*/ 107 w 234"/>
                <a:gd name="T91" fmla="*/ 427 h 433"/>
                <a:gd name="T92" fmla="*/ 80 w 234"/>
                <a:gd name="T93" fmla="*/ 433 h 433"/>
                <a:gd name="T94" fmla="*/ 124 w 234"/>
                <a:gd name="T95" fmla="*/ 384 h 433"/>
                <a:gd name="T96" fmla="*/ 156 w 234"/>
                <a:gd name="T97" fmla="*/ 317 h 433"/>
                <a:gd name="T98" fmla="*/ 166 w 234"/>
                <a:gd name="T99" fmla="*/ 265 h 433"/>
                <a:gd name="T100" fmla="*/ 166 w 234"/>
                <a:gd name="T101" fmla="*/ 199 h 433"/>
                <a:gd name="T102" fmla="*/ 153 w 234"/>
                <a:gd name="T103" fmla="*/ 141 h 433"/>
                <a:gd name="T104" fmla="*/ 127 w 234"/>
                <a:gd name="T105" fmla="*/ 91 h 433"/>
                <a:gd name="T106" fmla="*/ 92 w 234"/>
                <a:gd name="T107" fmla="*/ 54 h 433"/>
                <a:gd name="T108" fmla="*/ 47 w 234"/>
                <a:gd name="T109" fmla="*/ 34 h 433"/>
                <a:gd name="T110" fmla="*/ 19 w 234"/>
                <a:gd name="T111" fmla="*/ 31 h 433"/>
                <a:gd name="T112" fmla="*/ 0 w 234"/>
                <a:gd name="T113" fmla="*/ 32 h 433"/>
                <a:gd name="T114" fmla="*/ 20 w 234"/>
                <a:gd name="T115" fmla="*/ 19 h 433"/>
                <a:gd name="T116" fmla="*/ 52 w 234"/>
                <a:gd name="T117" fmla="*/ 5 h 433"/>
                <a:gd name="T118" fmla="*/ 85 w 234"/>
                <a:gd name="T119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4" h="433">
                  <a:moveTo>
                    <a:pt x="85" y="0"/>
                  </a:moveTo>
                  <a:lnTo>
                    <a:pt x="85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12" y="2"/>
                  </a:lnTo>
                  <a:lnTo>
                    <a:pt x="127" y="7"/>
                  </a:lnTo>
                  <a:lnTo>
                    <a:pt x="140" y="13"/>
                  </a:lnTo>
                  <a:lnTo>
                    <a:pt x="153" y="21"/>
                  </a:lnTo>
                  <a:lnTo>
                    <a:pt x="165" y="29"/>
                  </a:lnTo>
                  <a:lnTo>
                    <a:pt x="176" y="40"/>
                  </a:lnTo>
                  <a:lnTo>
                    <a:pt x="186" y="51"/>
                  </a:lnTo>
                  <a:lnTo>
                    <a:pt x="196" y="64"/>
                  </a:lnTo>
                  <a:lnTo>
                    <a:pt x="205" y="78"/>
                  </a:lnTo>
                  <a:lnTo>
                    <a:pt x="212" y="93"/>
                  </a:lnTo>
                  <a:lnTo>
                    <a:pt x="219" y="109"/>
                  </a:lnTo>
                  <a:lnTo>
                    <a:pt x="224" y="127"/>
                  </a:lnTo>
                  <a:lnTo>
                    <a:pt x="229" y="144"/>
                  </a:lnTo>
                  <a:lnTo>
                    <a:pt x="232" y="162"/>
                  </a:lnTo>
                  <a:lnTo>
                    <a:pt x="233" y="182"/>
                  </a:lnTo>
                  <a:lnTo>
                    <a:pt x="234" y="201"/>
                  </a:lnTo>
                  <a:lnTo>
                    <a:pt x="234" y="201"/>
                  </a:lnTo>
                  <a:lnTo>
                    <a:pt x="234" y="217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25" y="272"/>
                  </a:lnTo>
                  <a:lnTo>
                    <a:pt x="221" y="290"/>
                  </a:lnTo>
                  <a:lnTo>
                    <a:pt x="215" y="306"/>
                  </a:lnTo>
                  <a:lnTo>
                    <a:pt x="209" y="321"/>
                  </a:lnTo>
                  <a:lnTo>
                    <a:pt x="201" y="336"/>
                  </a:lnTo>
                  <a:lnTo>
                    <a:pt x="193" y="350"/>
                  </a:lnTo>
                  <a:lnTo>
                    <a:pt x="184" y="363"/>
                  </a:lnTo>
                  <a:lnTo>
                    <a:pt x="175" y="376"/>
                  </a:lnTo>
                  <a:lnTo>
                    <a:pt x="165" y="387"/>
                  </a:lnTo>
                  <a:lnTo>
                    <a:pt x="154" y="398"/>
                  </a:lnTo>
                  <a:lnTo>
                    <a:pt x="142" y="406"/>
                  </a:lnTo>
                  <a:lnTo>
                    <a:pt x="131" y="414"/>
                  </a:lnTo>
                  <a:lnTo>
                    <a:pt x="119" y="421"/>
                  </a:lnTo>
                  <a:lnTo>
                    <a:pt x="107" y="427"/>
                  </a:lnTo>
                  <a:lnTo>
                    <a:pt x="93" y="431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96" y="419"/>
                  </a:lnTo>
                  <a:lnTo>
                    <a:pt x="111" y="402"/>
                  </a:lnTo>
                  <a:lnTo>
                    <a:pt x="124" y="384"/>
                  </a:lnTo>
                  <a:lnTo>
                    <a:pt x="137" y="363"/>
                  </a:lnTo>
                  <a:lnTo>
                    <a:pt x="147" y="340"/>
                  </a:lnTo>
                  <a:lnTo>
                    <a:pt x="156" y="317"/>
                  </a:lnTo>
                  <a:lnTo>
                    <a:pt x="161" y="291"/>
                  </a:lnTo>
                  <a:lnTo>
                    <a:pt x="166" y="265"/>
                  </a:lnTo>
                  <a:lnTo>
                    <a:pt x="166" y="265"/>
                  </a:lnTo>
                  <a:lnTo>
                    <a:pt x="168" y="242"/>
                  </a:lnTo>
                  <a:lnTo>
                    <a:pt x="168" y="221"/>
                  </a:lnTo>
                  <a:lnTo>
                    <a:pt x="166" y="199"/>
                  </a:lnTo>
                  <a:lnTo>
                    <a:pt x="163" y="178"/>
                  </a:lnTo>
                  <a:lnTo>
                    <a:pt x="158" y="159"/>
                  </a:lnTo>
                  <a:lnTo>
                    <a:pt x="153" y="141"/>
                  </a:lnTo>
                  <a:lnTo>
                    <a:pt x="146" y="122"/>
                  </a:lnTo>
                  <a:lnTo>
                    <a:pt x="137" y="106"/>
                  </a:lnTo>
                  <a:lnTo>
                    <a:pt x="127" y="91"/>
                  </a:lnTo>
                  <a:lnTo>
                    <a:pt x="117" y="77"/>
                  </a:lnTo>
                  <a:lnTo>
                    <a:pt x="104" y="65"/>
                  </a:lnTo>
                  <a:lnTo>
                    <a:pt x="92" y="54"/>
                  </a:lnTo>
                  <a:lnTo>
                    <a:pt x="77" y="46"/>
                  </a:lnTo>
                  <a:lnTo>
                    <a:pt x="63" y="39"/>
                  </a:lnTo>
                  <a:lnTo>
                    <a:pt x="47" y="34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0" y="3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0" y="24"/>
                  </a:lnTo>
                  <a:lnTo>
                    <a:pt x="20" y="19"/>
                  </a:lnTo>
                  <a:lnTo>
                    <a:pt x="30" y="12"/>
                  </a:lnTo>
                  <a:lnTo>
                    <a:pt x="41" y="8"/>
                  </a:lnTo>
                  <a:lnTo>
                    <a:pt x="52" y="5"/>
                  </a:lnTo>
                  <a:lnTo>
                    <a:pt x="63" y="1"/>
                  </a:lnTo>
                  <a:lnTo>
                    <a:pt x="74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444"/>
            <p:cNvSpPr>
              <a:spLocks/>
            </p:cNvSpPr>
            <p:nvPr/>
          </p:nvSpPr>
          <p:spPr bwMode="auto">
            <a:xfrm flipH="1">
              <a:off x="7772003" y="2556492"/>
              <a:ext cx="67782" cy="107721"/>
            </a:xfrm>
            <a:custGeom>
              <a:avLst/>
              <a:gdLst>
                <a:gd name="T0" fmla="*/ 98 w 234"/>
                <a:gd name="T1" fmla="*/ 0 h 433"/>
                <a:gd name="T2" fmla="*/ 112 w 234"/>
                <a:gd name="T3" fmla="*/ 2 h 433"/>
                <a:gd name="T4" fmla="*/ 153 w 234"/>
                <a:gd name="T5" fmla="*/ 21 h 433"/>
                <a:gd name="T6" fmla="*/ 186 w 234"/>
                <a:gd name="T7" fmla="*/ 51 h 433"/>
                <a:gd name="T8" fmla="*/ 212 w 234"/>
                <a:gd name="T9" fmla="*/ 93 h 433"/>
                <a:gd name="T10" fmla="*/ 229 w 234"/>
                <a:gd name="T11" fmla="*/ 144 h 433"/>
                <a:gd name="T12" fmla="*/ 234 w 234"/>
                <a:gd name="T13" fmla="*/ 201 h 433"/>
                <a:gd name="T14" fmla="*/ 232 w 234"/>
                <a:gd name="T15" fmla="*/ 235 h 433"/>
                <a:gd name="T16" fmla="*/ 232 w 234"/>
                <a:gd name="T17" fmla="*/ 235 h 433"/>
                <a:gd name="T18" fmla="*/ 232 w 234"/>
                <a:gd name="T19" fmla="*/ 235 h 433"/>
                <a:gd name="T20" fmla="*/ 232 w 234"/>
                <a:gd name="T21" fmla="*/ 236 h 433"/>
                <a:gd name="T22" fmla="*/ 232 w 234"/>
                <a:gd name="T23" fmla="*/ 236 h 433"/>
                <a:gd name="T24" fmla="*/ 232 w 234"/>
                <a:gd name="T25" fmla="*/ 237 h 433"/>
                <a:gd name="T26" fmla="*/ 232 w 234"/>
                <a:gd name="T27" fmla="*/ 237 h 433"/>
                <a:gd name="T28" fmla="*/ 232 w 234"/>
                <a:gd name="T29" fmla="*/ 238 h 433"/>
                <a:gd name="T30" fmla="*/ 232 w 234"/>
                <a:gd name="T31" fmla="*/ 238 h 433"/>
                <a:gd name="T32" fmla="*/ 232 w 234"/>
                <a:gd name="T33" fmla="*/ 239 h 433"/>
                <a:gd name="T34" fmla="*/ 232 w 234"/>
                <a:gd name="T35" fmla="*/ 239 h 433"/>
                <a:gd name="T36" fmla="*/ 232 w 234"/>
                <a:gd name="T37" fmla="*/ 240 h 433"/>
                <a:gd name="T38" fmla="*/ 232 w 234"/>
                <a:gd name="T39" fmla="*/ 240 h 433"/>
                <a:gd name="T40" fmla="*/ 232 w 234"/>
                <a:gd name="T41" fmla="*/ 240 h 433"/>
                <a:gd name="T42" fmla="*/ 232 w 234"/>
                <a:gd name="T43" fmla="*/ 241 h 433"/>
                <a:gd name="T44" fmla="*/ 232 w 234"/>
                <a:gd name="T45" fmla="*/ 241 h 433"/>
                <a:gd name="T46" fmla="*/ 232 w 234"/>
                <a:gd name="T47" fmla="*/ 241 h 433"/>
                <a:gd name="T48" fmla="*/ 231 w 234"/>
                <a:gd name="T49" fmla="*/ 243 h 433"/>
                <a:gd name="T50" fmla="*/ 231 w 234"/>
                <a:gd name="T51" fmla="*/ 243 h 433"/>
                <a:gd name="T52" fmla="*/ 231 w 234"/>
                <a:gd name="T53" fmla="*/ 244 h 433"/>
                <a:gd name="T54" fmla="*/ 231 w 234"/>
                <a:gd name="T55" fmla="*/ 244 h 433"/>
                <a:gd name="T56" fmla="*/ 231 w 234"/>
                <a:gd name="T57" fmla="*/ 245 h 433"/>
                <a:gd name="T58" fmla="*/ 231 w 234"/>
                <a:gd name="T59" fmla="*/ 245 h 433"/>
                <a:gd name="T60" fmla="*/ 231 w 234"/>
                <a:gd name="T61" fmla="*/ 247 h 433"/>
                <a:gd name="T62" fmla="*/ 231 w 234"/>
                <a:gd name="T63" fmla="*/ 247 h 433"/>
                <a:gd name="T64" fmla="*/ 231 w 234"/>
                <a:gd name="T65" fmla="*/ 248 h 433"/>
                <a:gd name="T66" fmla="*/ 231 w 234"/>
                <a:gd name="T67" fmla="*/ 248 h 433"/>
                <a:gd name="T68" fmla="*/ 231 w 234"/>
                <a:gd name="T69" fmla="*/ 249 h 433"/>
                <a:gd name="T70" fmla="*/ 231 w 234"/>
                <a:gd name="T71" fmla="*/ 249 h 433"/>
                <a:gd name="T72" fmla="*/ 230 w 234"/>
                <a:gd name="T73" fmla="*/ 252 h 433"/>
                <a:gd name="T74" fmla="*/ 230 w 234"/>
                <a:gd name="T75" fmla="*/ 253 h 433"/>
                <a:gd name="T76" fmla="*/ 230 w 234"/>
                <a:gd name="T77" fmla="*/ 254 h 433"/>
                <a:gd name="T78" fmla="*/ 230 w 234"/>
                <a:gd name="T79" fmla="*/ 254 h 433"/>
                <a:gd name="T80" fmla="*/ 230 w 234"/>
                <a:gd name="T81" fmla="*/ 255 h 433"/>
                <a:gd name="T82" fmla="*/ 221 w 234"/>
                <a:gd name="T83" fmla="*/ 290 h 433"/>
                <a:gd name="T84" fmla="*/ 201 w 234"/>
                <a:gd name="T85" fmla="*/ 336 h 433"/>
                <a:gd name="T86" fmla="*/ 175 w 234"/>
                <a:gd name="T87" fmla="*/ 376 h 433"/>
                <a:gd name="T88" fmla="*/ 142 w 234"/>
                <a:gd name="T89" fmla="*/ 406 h 433"/>
                <a:gd name="T90" fmla="*/ 107 w 234"/>
                <a:gd name="T91" fmla="*/ 427 h 433"/>
                <a:gd name="T92" fmla="*/ 80 w 234"/>
                <a:gd name="T93" fmla="*/ 433 h 433"/>
                <a:gd name="T94" fmla="*/ 124 w 234"/>
                <a:gd name="T95" fmla="*/ 384 h 433"/>
                <a:gd name="T96" fmla="*/ 156 w 234"/>
                <a:gd name="T97" fmla="*/ 317 h 433"/>
                <a:gd name="T98" fmla="*/ 166 w 234"/>
                <a:gd name="T99" fmla="*/ 265 h 433"/>
                <a:gd name="T100" fmla="*/ 166 w 234"/>
                <a:gd name="T101" fmla="*/ 199 h 433"/>
                <a:gd name="T102" fmla="*/ 153 w 234"/>
                <a:gd name="T103" fmla="*/ 141 h 433"/>
                <a:gd name="T104" fmla="*/ 127 w 234"/>
                <a:gd name="T105" fmla="*/ 91 h 433"/>
                <a:gd name="T106" fmla="*/ 92 w 234"/>
                <a:gd name="T107" fmla="*/ 54 h 433"/>
                <a:gd name="T108" fmla="*/ 47 w 234"/>
                <a:gd name="T109" fmla="*/ 34 h 433"/>
                <a:gd name="T110" fmla="*/ 19 w 234"/>
                <a:gd name="T111" fmla="*/ 31 h 433"/>
                <a:gd name="T112" fmla="*/ 0 w 234"/>
                <a:gd name="T113" fmla="*/ 32 h 433"/>
                <a:gd name="T114" fmla="*/ 20 w 234"/>
                <a:gd name="T115" fmla="*/ 19 h 433"/>
                <a:gd name="T116" fmla="*/ 52 w 234"/>
                <a:gd name="T117" fmla="*/ 5 h 433"/>
                <a:gd name="T118" fmla="*/ 85 w 234"/>
                <a:gd name="T119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4" h="433">
                  <a:moveTo>
                    <a:pt x="85" y="0"/>
                  </a:moveTo>
                  <a:lnTo>
                    <a:pt x="85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12" y="2"/>
                  </a:lnTo>
                  <a:lnTo>
                    <a:pt x="127" y="7"/>
                  </a:lnTo>
                  <a:lnTo>
                    <a:pt x="140" y="13"/>
                  </a:lnTo>
                  <a:lnTo>
                    <a:pt x="153" y="21"/>
                  </a:lnTo>
                  <a:lnTo>
                    <a:pt x="165" y="29"/>
                  </a:lnTo>
                  <a:lnTo>
                    <a:pt x="176" y="40"/>
                  </a:lnTo>
                  <a:lnTo>
                    <a:pt x="186" y="51"/>
                  </a:lnTo>
                  <a:lnTo>
                    <a:pt x="196" y="64"/>
                  </a:lnTo>
                  <a:lnTo>
                    <a:pt x="205" y="78"/>
                  </a:lnTo>
                  <a:lnTo>
                    <a:pt x="212" y="93"/>
                  </a:lnTo>
                  <a:lnTo>
                    <a:pt x="219" y="109"/>
                  </a:lnTo>
                  <a:lnTo>
                    <a:pt x="224" y="127"/>
                  </a:lnTo>
                  <a:lnTo>
                    <a:pt x="229" y="144"/>
                  </a:lnTo>
                  <a:lnTo>
                    <a:pt x="232" y="162"/>
                  </a:lnTo>
                  <a:lnTo>
                    <a:pt x="233" y="182"/>
                  </a:lnTo>
                  <a:lnTo>
                    <a:pt x="234" y="201"/>
                  </a:lnTo>
                  <a:lnTo>
                    <a:pt x="234" y="201"/>
                  </a:lnTo>
                  <a:lnTo>
                    <a:pt x="234" y="217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25" y="272"/>
                  </a:lnTo>
                  <a:lnTo>
                    <a:pt x="221" y="290"/>
                  </a:lnTo>
                  <a:lnTo>
                    <a:pt x="215" y="306"/>
                  </a:lnTo>
                  <a:lnTo>
                    <a:pt x="209" y="321"/>
                  </a:lnTo>
                  <a:lnTo>
                    <a:pt x="201" y="336"/>
                  </a:lnTo>
                  <a:lnTo>
                    <a:pt x="193" y="350"/>
                  </a:lnTo>
                  <a:lnTo>
                    <a:pt x="184" y="363"/>
                  </a:lnTo>
                  <a:lnTo>
                    <a:pt x="175" y="376"/>
                  </a:lnTo>
                  <a:lnTo>
                    <a:pt x="165" y="387"/>
                  </a:lnTo>
                  <a:lnTo>
                    <a:pt x="154" y="398"/>
                  </a:lnTo>
                  <a:lnTo>
                    <a:pt x="142" y="406"/>
                  </a:lnTo>
                  <a:lnTo>
                    <a:pt x="131" y="414"/>
                  </a:lnTo>
                  <a:lnTo>
                    <a:pt x="119" y="421"/>
                  </a:lnTo>
                  <a:lnTo>
                    <a:pt x="107" y="427"/>
                  </a:lnTo>
                  <a:lnTo>
                    <a:pt x="93" y="431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96" y="419"/>
                  </a:lnTo>
                  <a:lnTo>
                    <a:pt x="111" y="402"/>
                  </a:lnTo>
                  <a:lnTo>
                    <a:pt x="124" y="384"/>
                  </a:lnTo>
                  <a:lnTo>
                    <a:pt x="137" y="363"/>
                  </a:lnTo>
                  <a:lnTo>
                    <a:pt x="147" y="340"/>
                  </a:lnTo>
                  <a:lnTo>
                    <a:pt x="156" y="317"/>
                  </a:lnTo>
                  <a:lnTo>
                    <a:pt x="161" y="291"/>
                  </a:lnTo>
                  <a:lnTo>
                    <a:pt x="166" y="265"/>
                  </a:lnTo>
                  <a:lnTo>
                    <a:pt x="166" y="265"/>
                  </a:lnTo>
                  <a:lnTo>
                    <a:pt x="168" y="242"/>
                  </a:lnTo>
                  <a:lnTo>
                    <a:pt x="168" y="221"/>
                  </a:lnTo>
                  <a:lnTo>
                    <a:pt x="166" y="199"/>
                  </a:lnTo>
                  <a:lnTo>
                    <a:pt x="163" y="178"/>
                  </a:lnTo>
                  <a:lnTo>
                    <a:pt x="158" y="159"/>
                  </a:lnTo>
                  <a:lnTo>
                    <a:pt x="153" y="141"/>
                  </a:lnTo>
                  <a:lnTo>
                    <a:pt x="146" y="122"/>
                  </a:lnTo>
                  <a:lnTo>
                    <a:pt x="137" y="106"/>
                  </a:lnTo>
                  <a:lnTo>
                    <a:pt x="127" y="91"/>
                  </a:lnTo>
                  <a:lnTo>
                    <a:pt x="117" y="77"/>
                  </a:lnTo>
                  <a:lnTo>
                    <a:pt x="104" y="65"/>
                  </a:lnTo>
                  <a:lnTo>
                    <a:pt x="92" y="54"/>
                  </a:lnTo>
                  <a:lnTo>
                    <a:pt x="77" y="46"/>
                  </a:lnTo>
                  <a:lnTo>
                    <a:pt x="63" y="39"/>
                  </a:lnTo>
                  <a:lnTo>
                    <a:pt x="47" y="34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0" y="3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0" y="24"/>
                  </a:lnTo>
                  <a:lnTo>
                    <a:pt x="20" y="19"/>
                  </a:lnTo>
                  <a:lnTo>
                    <a:pt x="30" y="12"/>
                  </a:lnTo>
                  <a:lnTo>
                    <a:pt x="41" y="8"/>
                  </a:lnTo>
                  <a:lnTo>
                    <a:pt x="52" y="5"/>
                  </a:lnTo>
                  <a:lnTo>
                    <a:pt x="63" y="1"/>
                  </a:lnTo>
                  <a:lnTo>
                    <a:pt x="74" y="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445"/>
            <p:cNvSpPr>
              <a:spLocks/>
            </p:cNvSpPr>
            <p:nvPr/>
          </p:nvSpPr>
          <p:spPr bwMode="auto">
            <a:xfrm flipH="1">
              <a:off x="7805025" y="2556492"/>
              <a:ext cx="29546" cy="109458"/>
            </a:xfrm>
            <a:custGeom>
              <a:avLst/>
              <a:gdLst>
                <a:gd name="T0" fmla="*/ 31 w 103"/>
                <a:gd name="T1" fmla="*/ 434 h 435"/>
                <a:gd name="T2" fmla="*/ 30 w 103"/>
                <a:gd name="T3" fmla="*/ 434 h 435"/>
                <a:gd name="T4" fmla="*/ 30 w 103"/>
                <a:gd name="T5" fmla="*/ 434 h 435"/>
                <a:gd name="T6" fmla="*/ 21 w 103"/>
                <a:gd name="T7" fmla="*/ 417 h 435"/>
                <a:gd name="T8" fmla="*/ 12 w 103"/>
                <a:gd name="T9" fmla="*/ 397 h 435"/>
                <a:gd name="T10" fmla="*/ 9 w 103"/>
                <a:gd name="T11" fmla="*/ 385 h 435"/>
                <a:gd name="T12" fmla="*/ 6 w 103"/>
                <a:gd name="T13" fmla="*/ 372 h 435"/>
                <a:gd name="T14" fmla="*/ 3 w 103"/>
                <a:gd name="T15" fmla="*/ 358 h 435"/>
                <a:gd name="T16" fmla="*/ 1 w 103"/>
                <a:gd name="T17" fmla="*/ 343 h 435"/>
                <a:gd name="T18" fmla="*/ 0 w 103"/>
                <a:gd name="T19" fmla="*/ 326 h 435"/>
                <a:gd name="T20" fmla="*/ 0 w 103"/>
                <a:gd name="T21" fmla="*/ 310 h 435"/>
                <a:gd name="T22" fmla="*/ 1 w 103"/>
                <a:gd name="T23" fmla="*/ 292 h 435"/>
                <a:gd name="T24" fmla="*/ 3 w 103"/>
                <a:gd name="T25" fmla="*/ 273 h 435"/>
                <a:gd name="T26" fmla="*/ 7 w 103"/>
                <a:gd name="T27" fmla="*/ 254 h 435"/>
                <a:gd name="T28" fmla="*/ 12 w 103"/>
                <a:gd name="T29" fmla="*/ 232 h 435"/>
                <a:gd name="T30" fmla="*/ 19 w 103"/>
                <a:gd name="T31" fmla="*/ 211 h 435"/>
                <a:gd name="T32" fmla="*/ 28 w 103"/>
                <a:gd name="T33" fmla="*/ 189 h 435"/>
                <a:gd name="T34" fmla="*/ 28 w 103"/>
                <a:gd name="T35" fmla="*/ 189 h 435"/>
                <a:gd name="T36" fmla="*/ 41 w 103"/>
                <a:gd name="T37" fmla="*/ 156 h 435"/>
                <a:gd name="T38" fmla="*/ 53 w 103"/>
                <a:gd name="T39" fmla="*/ 126 h 435"/>
                <a:gd name="T40" fmla="*/ 62 w 103"/>
                <a:gd name="T41" fmla="*/ 100 h 435"/>
                <a:gd name="T42" fmla="*/ 68 w 103"/>
                <a:gd name="T43" fmla="*/ 75 h 435"/>
                <a:gd name="T44" fmla="*/ 74 w 103"/>
                <a:gd name="T45" fmla="*/ 53 h 435"/>
                <a:gd name="T46" fmla="*/ 77 w 103"/>
                <a:gd name="T47" fmla="*/ 34 h 435"/>
                <a:gd name="T48" fmla="*/ 78 w 103"/>
                <a:gd name="T49" fmla="*/ 16 h 435"/>
                <a:gd name="T50" fmla="*/ 80 w 103"/>
                <a:gd name="T51" fmla="*/ 0 h 435"/>
                <a:gd name="T52" fmla="*/ 80 w 103"/>
                <a:gd name="T53" fmla="*/ 0 h 435"/>
                <a:gd name="T54" fmla="*/ 80 w 103"/>
                <a:gd name="T55" fmla="*/ 0 h 435"/>
                <a:gd name="T56" fmla="*/ 90 w 103"/>
                <a:gd name="T57" fmla="*/ 1 h 435"/>
                <a:gd name="T58" fmla="*/ 100 w 103"/>
                <a:gd name="T59" fmla="*/ 5 h 435"/>
                <a:gd name="T60" fmla="*/ 100 w 103"/>
                <a:gd name="T61" fmla="*/ 5 h 435"/>
                <a:gd name="T62" fmla="*/ 102 w 103"/>
                <a:gd name="T63" fmla="*/ 20 h 435"/>
                <a:gd name="T64" fmla="*/ 103 w 103"/>
                <a:gd name="T65" fmla="*/ 36 h 435"/>
                <a:gd name="T66" fmla="*/ 102 w 103"/>
                <a:gd name="T67" fmla="*/ 54 h 435"/>
                <a:gd name="T68" fmla="*/ 100 w 103"/>
                <a:gd name="T69" fmla="*/ 75 h 435"/>
                <a:gd name="T70" fmla="*/ 95 w 103"/>
                <a:gd name="T71" fmla="*/ 97 h 435"/>
                <a:gd name="T72" fmla="*/ 89 w 103"/>
                <a:gd name="T73" fmla="*/ 122 h 435"/>
                <a:gd name="T74" fmla="*/ 78 w 103"/>
                <a:gd name="T75" fmla="*/ 150 h 435"/>
                <a:gd name="T76" fmla="*/ 67 w 103"/>
                <a:gd name="T77" fmla="*/ 182 h 435"/>
                <a:gd name="T78" fmla="*/ 67 w 103"/>
                <a:gd name="T79" fmla="*/ 182 h 435"/>
                <a:gd name="T80" fmla="*/ 57 w 103"/>
                <a:gd name="T81" fmla="*/ 204 h 435"/>
                <a:gd name="T82" fmla="*/ 50 w 103"/>
                <a:gd name="T83" fmla="*/ 227 h 435"/>
                <a:gd name="T84" fmla="*/ 44 w 103"/>
                <a:gd name="T85" fmla="*/ 248 h 435"/>
                <a:gd name="T86" fmla="*/ 39 w 103"/>
                <a:gd name="T87" fmla="*/ 268 h 435"/>
                <a:gd name="T88" fmla="*/ 35 w 103"/>
                <a:gd name="T89" fmla="*/ 288 h 435"/>
                <a:gd name="T90" fmla="*/ 31 w 103"/>
                <a:gd name="T91" fmla="*/ 306 h 435"/>
                <a:gd name="T92" fmla="*/ 30 w 103"/>
                <a:gd name="T93" fmla="*/ 323 h 435"/>
                <a:gd name="T94" fmla="*/ 29 w 103"/>
                <a:gd name="T95" fmla="*/ 339 h 435"/>
                <a:gd name="T96" fmla="*/ 29 w 103"/>
                <a:gd name="T97" fmla="*/ 356 h 435"/>
                <a:gd name="T98" fmla="*/ 29 w 103"/>
                <a:gd name="T99" fmla="*/ 370 h 435"/>
                <a:gd name="T100" fmla="*/ 31 w 103"/>
                <a:gd name="T101" fmla="*/ 396 h 435"/>
                <a:gd name="T102" fmla="*/ 36 w 103"/>
                <a:gd name="T103" fmla="*/ 417 h 435"/>
                <a:gd name="T104" fmla="*/ 40 w 103"/>
                <a:gd name="T105" fmla="*/ 435 h 435"/>
                <a:gd name="T106" fmla="*/ 40 w 103"/>
                <a:gd name="T107" fmla="*/ 435 h 435"/>
                <a:gd name="T108" fmla="*/ 31 w 103"/>
                <a:gd name="T109" fmla="*/ 434 h 435"/>
                <a:gd name="T110" fmla="*/ 31 w 103"/>
                <a:gd name="T111" fmla="*/ 43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3" h="435">
                  <a:moveTo>
                    <a:pt x="31" y="434"/>
                  </a:moveTo>
                  <a:lnTo>
                    <a:pt x="30" y="434"/>
                  </a:lnTo>
                  <a:lnTo>
                    <a:pt x="30" y="434"/>
                  </a:lnTo>
                  <a:lnTo>
                    <a:pt x="21" y="417"/>
                  </a:lnTo>
                  <a:lnTo>
                    <a:pt x="12" y="397"/>
                  </a:lnTo>
                  <a:lnTo>
                    <a:pt x="9" y="385"/>
                  </a:lnTo>
                  <a:lnTo>
                    <a:pt x="6" y="372"/>
                  </a:lnTo>
                  <a:lnTo>
                    <a:pt x="3" y="358"/>
                  </a:lnTo>
                  <a:lnTo>
                    <a:pt x="1" y="343"/>
                  </a:lnTo>
                  <a:lnTo>
                    <a:pt x="0" y="326"/>
                  </a:lnTo>
                  <a:lnTo>
                    <a:pt x="0" y="310"/>
                  </a:lnTo>
                  <a:lnTo>
                    <a:pt x="1" y="292"/>
                  </a:lnTo>
                  <a:lnTo>
                    <a:pt x="3" y="273"/>
                  </a:lnTo>
                  <a:lnTo>
                    <a:pt x="7" y="254"/>
                  </a:lnTo>
                  <a:lnTo>
                    <a:pt x="12" y="232"/>
                  </a:lnTo>
                  <a:lnTo>
                    <a:pt x="19" y="211"/>
                  </a:lnTo>
                  <a:lnTo>
                    <a:pt x="28" y="189"/>
                  </a:lnTo>
                  <a:lnTo>
                    <a:pt x="28" y="189"/>
                  </a:lnTo>
                  <a:lnTo>
                    <a:pt x="41" y="156"/>
                  </a:lnTo>
                  <a:lnTo>
                    <a:pt x="53" y="126"/>
                  </a:lnTo>
                  <a:lnTo>
                    <a:pt x="62" y="100"/>
                  </a:lnTo>
                  <a:lnTo>
                    <a:pt x="68" y="75"/>
                  </a:lnTo>
                  <a:lnTo>
                    <a:pt x="74" y="53"/>
                  </a:lnTo>
                  <a:lnTo>
                    <a:pt x="77" y="34"/>
                  </a:lnTo>
                  <a:lnTo>
                    <a:pt x="78" y="16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0" y="1"/>
                  </a:lnTo>
                  <a:lnTo>
                    <a:pt x="100" y="5"/>
                  </a:lnTo>
                  <a:lnTo>
                    <a:pt x="100" y="5"/>
                  </a:lnTo>
                  <a:lnTo>
                    <a:pt x="102" y="20"/>
                  </a:lnTo>
                  <a:lnTo>
                    <a:pt x="103" y="36"/>
                  </a:lnTo>
                  <a:lnTo>
                    <a:pt x="102" y="54"/>
                  </a:lnTo>
                  <a:lnTo>
                    <a:pt x="100" y="75"/>
                  </a:lnTo>
                  <a:lnTo>
                    <a:pt x="95" y="97"/>
                  </a:lnTo>
                  <a:lnTo>
                    <a:pt x="89" y="122"/>
                  </a:lnTo>
                  <a:lnTo>
                    <a:pt x="78" y="150"/>
                  </a:lnTo>
                  <a:lnTo>
                    <a:pt x="67" y="182"/>
                  </a:lnTo>
                  <a:lnTo>
                    <a:pt x="67" y="182"/>
                  </a:lnTo>
                  <a:lnTo>
                    <a:pt x="57" y="204"/>
                  </a:lnTo>
                  <a:lnTo>
                    <a:pt x="50" y="227"/>
                  </a:lnTo>
                  <a:lnTo>
                    <a:pt x="44" y="248"/>
                  </a:lnTo>
                  <a:lnTo>
                    <a:pt x="39" y="268"/>
                  </a:lnTo>
                  <a:lnTo>
                    <a:pt x="35" y="288"/>
                  </a:lnTo>
                  <a:lnTo>
                    <a:pt x="31" y="306"/>
                  </a:lnTo>
                  <a:lnTo>
                    <a:pt x="30" y="323"/>
                  </a:lnTo>
                  <a:lnTo>
                    <a:pt x="29" y="339"/>
                  </a:lnTo>
                  <a:lnTo>
                    <a:pt x="29" y="356"/>
                  </a:lnTo>
                  <a:lnTo>
                    <a:pt x="29" y="370"/>
                  </a:lnTo>
                  <a:lnTo>
                    <a:pt x="31" y="396"/>
                  </a:lnTo>
                  <a:lnTo>
                    <a:pt x="36" y="417"/>
                  </a:lnTo>
                  <a:lnTo>
                    <a:pt x="40" y="435"/>
                  </a:lnTo>
                  <a:lnTo>
                    <a:pt x="40" y="435"/>
                  </a:lnTo>
                  <a:lnTo>
                    <a:pt x="31" y="434"/>
                  </a:lnTo>
                  <a:lnTo>
                    <a:pt x="31" y="434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446"/>
            <p:cNvSpPr>
              <a:spLocks/>
            </p:cNvSpPr>
            <p:nvPr/>
          </p:nvSpPr>
          <p:spPr bwMode="auto">
            <a:xfrm flipH="1">
              <a:off x="7580823" y="2839694"/>
              <a:ext cx="97328" cy="104246"/>
            </a:xfrm>
            <a:custGeom>
              <a:avLst/>
              <a:gdLst>
                <a:gd name="T0" fmla="*/ 19 w 339"/>
                <a:gd name="T1" fmla="*/ 159 h 424"/>
                <a:gd name="T2" fmla="*/ 7 w 339"/>
                <a:gd name="T3" fmla="*/ 201 h 424"/>
                <a:gd name="T4" fmla="*/ 1 w 339"/>
                <a:gd name="T5" fmla="*/ 243 h 424"/>
                <a:gd name="T6" fmla="*/ 1 w 339"/>
                <a:gd name="T7" fmla="*/ 283 h 424"/>
                <a:gd name="T8" fmla="*/ 8 w 339"/>
                <a:gd name="T9" fmla="*/ 320 h 424"/>
                <a:gd name="T10" fmla="*/ 22 w 339"/>
                <a:gd name="T11" fmla="*/ 352 h 424"/>
                <a:gd name="T12" fmla="*/ 40 w 339"/>
                <a:gd name="T13" fmla="*/ 381 h 424"/>
                <a:gd name="T14" fmla="*/ 63 w 339"/>
                <a:gd name="T15" fmla="*/ 402 h 424"/>
                <a:gd name="T16" fmla="*/ 92 w 339"/>
                <a:gd name="T17" fmla="*/ 417 h 424"/>
                <a:gd name="T18" fmla="*/ 108 w 339"/>
                <a:gd name="T19" fmla="*/ 422 h 424"/>
                <a:gd name="T20" fmla="*/ 140 w 339"/>
                <a:gd name="T21" fmla="*/ 424 h 424"/>
                <a:gd name="T22" fmla="*/ 173 w 339"/>
                <a:gd name="T23" fmla="*/ 418 h 424"/>
                <a:gd name="T24" fmla="*/ 206 w 339"/>
                <a:gd name="T25" fmla="*/ 404 h 424"/>
                <a:gd name="T26" fmla="*/ 236 w 339"/>
                <a:gd name="T27" fmla="*/ 384 h 424"/>
                <a:gd name="T28" fmla="*/ 265 w 339"/>
                <a:gd name="T29" fmla="*/ 357 h 424"/>
                <a:gd name="T30" fmla="*/ 291 w 339"/>
                <a:gd name="T31" fmla="*/ 324 h 424"/>
                <a:gd name="T32" fmla="*/ 311 w 339"/>
                <a:gd name="T33" fmla="*/ 285 h 424"/>
                <a:gd name="T34" fmla="*/ 320 w 339"/>
                <a:gd name="T35" fmla="*/ 265 h 424"/>
                <a:gd name="T36" fmla="*/ 332 w 339"/>
                <a:gd name="T37" fmla="*/ 223 h 424"/>
                <a:gd name="T38" fmla="*/ 339 w 339"/>
                <a:gd name="T39" fmla="*/ 182 h 424"/>
                <a:gd name="T40" fmla="*/ 338 w 339"/>
                <a:gd name="T41" fmla="*/ 142 h 424"/>
                <a:gd name="T42" fmla="*/ 331 w 339"/>
                <a:gd name="T43" fmla="*/ 105 h 424"/>
                <a:gd name="T44" fmla="*/ 319 w 339"/>
                <a:gd name="T45" fmla="*/ 72 h 424"/>
                <a:gd name="T46" fmla="*/ 300 w 339"/>
                <a:gd name="T47" fmla="*/ 44 h 424"/>
                <a:gd name="T48" fmla="*/ 276 w 339"/>
                <a:gd name="T49" fmla="*/ 22 h 424"/>
                <a:gd name="T50" fmla="*/ 248 w 339"/>
                <a:gd name="T51" fmla="*/ 7 h 424"/>
                <a:gd name="T52" fmla="*/ 232 w 339"/>
                <a:gd name="T53" fmla="*/ 3 h 424"/>
                <a:gd name="T54" fmla="*/ 200 w 339"/>
                <a:gd name="T55" fmla="*/ 0 h 424"/>
                <a:gd name="T56" fmla="*/ 166 w 339"/>
                <a:gd name="T57" fmla="*/ 7 h 424"/>
                <a:gd name="T58" fmla="*/ 135 w 339"/>
                <a:gd name="T59" fmla="*/ 21 h 424"/>
                <a:gd name="T60" fmla="*/ 103 w 339"/>
                <a:gd name="T61" fmla="*/ 41 h 424"/>
                <a:gd name="T62" fmla="*/ 74 w 339"/>
                <a:gd name="T63" fmla="*/ 68 h 424"/>
                <a:gd name="T64" fmla="*/ 50 w 339"/>
                <a:gd name="T65" fmla="*/ 101 h 424"/>
                <a:gd name="T66" fmla="*/ 28 w 339"/>
                <a:gd name="T67" fmla="*/ 139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9" h="424">
                  <a:moveTo>
                    <a:pt x="19" y="159"/>
                  </a:moveTo>
                  <a:lnTo>
                    <a:pt x="19" y="159"/>
                  </a:lnTo>
                  <a:lnTo>
                    <a:pt x="13" y="181"/>
                  </a:lnTo>
                  <a:lnTo>
                    <a:pt x="7" y="201"/>
                  </a:lnTo>
                  <a:lnTo>
                    <a:pt x="4" y="223"/>
                  </a:lnTo>
                  <a:lnTo>
                    <a:pt x="1" y="243"/>
                  </a:lnTo>
                  <a:lnTo>
                    <a:pt x="0" y="264"/>
                  </a:lnTo>
                  <a:lnTo>
                    <a:pt x="1" y="283"/>
                  </a:lnTo>
                  <a:lnTo>
                    <a:pt x="5" y="302"/>
                  </a:lnTo>
                  <a:lnTo>
                    <a:pt x="8" y="320"/>
                  </a:lnTo>
                  <a:lnTo>
                    <a:pt x="14" y="337"/>
                  </a:lnTo>
                  <a:lnTo>
                    <a:pt x="22" y="352"/>
                  </a:lnTo>
                  <a:lnTo>
                    <a:pt x="29" y="368"/>
                  </a:lnTo>
                  <a:lnTo>
                    <a:pt x="40" y="381"/>
                  </a:lnTo>
                  <a:lnTo>
                    <a:pt x="51" y="392"/>
                  </a:lnTo>
                  <a:lnTo>
                    <a:pt x="63" y="402"/>
                  </a:lnTo>
                  <a:lnTo>
                    <a:pt x="77" y="411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108" y="422"/>
                  </a:lnTo>
                  <a:lnTo>
                    <a:pt x="124" y="424"/>
                  </a:lnTo>
                  <a:lnTo>
                    <a:pt x="140" y="424"/>
                  </a:lnTo>
                  <a:lnTo>
                    <a:pt x="156" y="422"/>
                  </a:lnTo>
                  <a:lnTo>
                    <a:pt x="173" y="418"/>
                  </a:lnTo>
                  <a:lnTo>
                    <a:pt x="190" y="412"/>
                  </a:lnTo>
                  <a:lnTo>
                    <a:pt x="206" y="404"/>
                  </a:lnTo>
                  <a:lnTo>
                    <a:pt x="221" y="395"/>
                  </a:lnTo>
                  <a:lnTo>
                    <a:pt x="236" y="384"/>
                  </a:lnTo>
                  <a:lnTo>
                    <a:pt x="250" y="371"/>
                  </a:lnTo>
                  <a:lnTo>
                    <a:pt x="265" y="357"/>
                  </a:lnTo>
                  <a:lnTo>
                    <a:pt x="278" y="341"/>
                  </a:lnTo>
                  <a:lnTo>
                    <a:pt x="291" y="324"/>
                  </a:lnTo>
                  <a:lnTo>
                    <a:pt x="301" y="306"/>
                  </a:lnTo>
                  <a:lnTo>
                    <a:pt x="311" y="285"/>
                  </a:lnTo>
                  <a:lnTo>
                    <a:pt x="320" y="265"/>
                  </a:lnTo>
                  <a:lnTo>
                    <a:pt x="320" y="265"/>
                  </a:lnTo>
                  <a:lnTo>
                    <a:pt x="328" y="244"/>
                  </a:lnTo>
                  <a:lnTo>
                    <a:pt x="332" y="223"/>
                  </a:lnTo>
                  <a:lnTo>
                    <a:pt x="337" y="202"/>
                  </a:lnTo>
                  <a:lnTo>
                    <a:pt x="339" y="182"/>
                  </a:lnTo>
                  <a:lnTo>
                    <a:pt x="339" y="161"/>
                  </a:lnTo>
                  <a:lnTo>
                    <a:pt x="338" y="142"/>
                  </a:lnTo>
                  <a:lnTo>
                    <a:pt x="336" y="122"/>
                  </a:lnTo>
                  <a:lnTo>
                    <a:pt x="331" y="105"/>
                  </a:lnTo>
                  <a:lnTo>
                    <a:pt x="326" y="88"/>
                  </a:lnTo>
                  <a:lnTo>
                    <a:pt x="319" y="72"/>
                  </a:lnTo>
                  <a:lnTo>
                    <a:pt x="310" y="58"/>
                  </a:lnTo>
                  <a:lnTo>
                    <a:pt x="300" y="44"/>
                  </a:lnTo>
                  <a:lnTo>
                    <a:pt x="289" y="32"/>
                  </a:lnTo>
                  <a:lnTo>
                    <a:pt x="276" y="22"/>
                  </a:lnTo>
                  <a:lnTo>
                    <a:pt x="263" y="13"/>
                  </a:lnTo>
                  <a:lnTo>
                    <a:pt x="248" y="7"/>
                  </a:lnTo>
                  <a:lnTo>
                    <a:pt x="248" y="7"/>
                  </a:lnTo>
                  <a:lnTo>
                    <a:pt x="232" y="3"/>
                  </a:lnTo>
                  <a:lnTo>
                    <a:pt x="216" y="0"/>
                  </a:lnTo>
                  <a:lnTo>
                    <a:pt x="200" y="0"/>
                  </a:lnTo>
                  <a:lnTo>
                    <a:pt x="183" y="3"/>
                  </a:lnTo>
                  <a:lnTo>
                    <a:pt x="166" y="7"/>
                  </a:lnTo>
                  <a:lnTo>
                    <a:pt x="151" y="12"/>
                  </a:lnTo>
                  <a:lnTo>
                    <a:pt x="135" y="21"/>
                  </a:lnTo>
                  <a:lnTo>
                    <a:pt x="119" y="30"/>
                  </a:lnTo>
                  <a:lnTo>
                    <a:pt x="103" y="41"/>
                  </a:lnTo>
                  <a:lnTo>
                    <a:pt x="89" y="53"/>
                  </a:lnTo>
                  <a:lnTo>
                    <a:pt x="74" y="68"/>
                  </a:lnTo>
                  <a:lnTo>
                    <a:pt x="62" y="84"/>
                  </a:lnTo>
                  <a:lnTo>
                    <a:pt x="50" y="101"/>
                  </a:lnTo>
                  <a:lnTo>
                    <a:pt x="38" y="119"/>
                  </a:lnTo>
                  <a:lnTo>
                    <a:pt x="28" y="139"/>
                  </a:lnTo>
                  <a:lnTo>
                    <a:pt x="19" y="159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447"/>
            <p:cNvSpPr>
              <a:spLocks/>
            </p:cNvSpPr>
            <p:nvPr/>
          </p:nvSpPr>
          <p:spPr bwMode="auto">
            <a:xfrm flipH="1">
              <a:off x="7580823" y="2839694"/>
              <a:ext cx="97328" cy="104246"/>
            </a:xfrm>
            <a:custGeom>
              <a:avLst/>
              <a:gdLst>
                <a:gd name="T0" fmla="*/ 19 w 339"/>
                <a:gd name="T1" fmla="*/ 159 h 424"/>
                <a:gd name="T2" fmla="*/ 7 w 339"/>
                <a:gd name="T3" fmla="*/ 201 h 424"/>
                <a:gd name="T4" fmla="*/ 1 w 339"/>
                <a:gd name="T5" fmla="*/ 243 h 424"/>
                <a:gd name="T6" fmla="*/ 1 w 339"/>
                <a:gd name="T7" fmla="*/ 283 h 424"/>
                <a:gd name="T8" fmla="*/ 8 w 339"/>
                <a:gd name="T9" fmla="*/ 320 h 424"/>
                <a:gd name="T10" fmla="*/ 22 w 339"/>
                <a:gd name="T11" fmla="*/ 352 h 424"/>
                <a:gd name="T12" fmla="*/ 40 w 339"/>
                <a:gd name="T13" fmla="*/ 381 h 424"/>
                <a:gd name="T14" fmla="*/ 63 w 339"/>
                <a:gd name="T15" fmla="*/ 402 h 424"/>
                <a:gd name="T16" fmla="*/ 92 w 339"/>
                <a:gd name="T17" fmla="*/ 417 h 424"/>
                <a:gd name="T18" fmla="*/ 108 w 339"/>
                <a:gd name="T19" fmla="*/ 422 h 424"/>
                <a:gd name="T20" fmla="*/ 140 w 339"/>
                <a:gd name="T21" fmla="*/ 424 h 424"/>
                <a:gd name="T22" fmla="*/ 173 w 339"/>
                <a:gd name="T23" fmla="*/ 418 h 424"/>
                <a:gd name="T24" fmla="*/ 206 w 339"/>
                <a:gd name="T25" fmla="*/ 404 h 424"/>
                <a:gd name="T26" fmla="*/ 236 w 339"/>
                <a:gd name="T27" fmla="*/ 384 h 424"/>
                <a:gd name="T28" fmla="*/ 265 w 339"/>
                <a:gd name="T29" fmla="*/ 357 h 424"/>
                <a:gd name="T30" fmla="*/ 291 w 339"/>
                <a:gd name="T31" fmla="*/ 324 h 424"/>
                <a:gd name="T32" fmla="*/ 311 w 339"/>
                <a:gd name="T33" fmla="*/ 285 h 424"/>
                <a:gd name="T34" fmla="*/ 320 w 339"/>
                <a:gd name="T35" fmla="*/ 265 h 424"/>
                <a:gd name="T36" fmla="*/ 332 w 339"/>
                <a:gd name="T37" fmla="*/ 223 h 424"/>
                <a:gd name="T38" fmla="*/ 339 w 339"/>
                <a:gd name="T39" fmla="*/ 182 h 424"/>
                <a:gd name="T40" fmla="*/ 338 w 339"/>
                <a:gd name="T41" fmla="*/ 142 h 424"/>
                <a:gd name="T42" fmla="*/ 331 w 339"/>
                <a:gd name="T43" fmla="*/ 105 h 424"/>
                <a:gd name="T44" fmla="*/ 319 w 339"/>
                <a:gd name="T45" fmla="*/ 72 h 424"/>
                <a:gd name="T46" fmla="*/ 300 w 339"/>
                <a:gd name="T47" fmla="*/ 44 h 424"/>
                <a:gd name="T48" fmla="*/ 276 w 339"/>
                <a:gd name="T49" fmla="*/ 22 h 424"/>
                <a:gd name="T50" fmla="*/ 248 w 339"/>
                <a:gd name="T51" fmla="*/ 7 h 424"/>
                <a:gd name="T52" fmla="*/ 232 w 339"/>
                <a:gd name="T53" fmla="*/ 3 h 424"/>
                <a:gd name="T54" fmla="*/ 200 w 339"/>
                <a:gd name="T55" fmla="*/ 0 h 424"/>
                <a:gd name="T56" fmla="*/ 166 w 339"/>
                <a:gd name="T57" fmla="*/ 7 h 424"/>
                <a:gd name="T58" fmla="*/ 135 w 339"/>
                <a:gd name="T59" fmla="*/ 21 h 424"/>
                <a:gd name="T60" fmla="*/ 103 w 339"/>
                <a:gd name="T61" fmla="*/ 41 h 424"/>
                <a:gd name="T62" fmla="*/ 74 w 339"/>
                <a:gd name="T63" fmla="*/ 68 h 424"/>
                <a:gd name="T64" fmla="*/ 50 w 339"/>
                <a:gd name="T65" fmla="*/ 101 h 424"/>
                <a:gd name="T66" fmla="*/ 28 w 339"/>
                <a:gd name="T67" fmla="*/ 139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9" h="424">
                  <a:moveTo>
                    <a:pt x="19" y="159"/>
                  </a:moveTo>
                  <a:lnTo>
                    <a:pt x="19" y="159"/>
                  </a:lnTo>
                  <a:lnTo>
                    <a:pt x="13" y="181"/>
                  </a:lnTo>
                  <a:lnTo>
                    <a:pt x="7" y="201"/>
                  </a:lnTo>
                  <a:lnTo>
                    <a:pt x="4" y="223"/>
                  </a:lnTo>
                  <a:lnTo>
                    <a:pt x="1" y="243"/>
                  </a:lnTo>
                  <a:lnTo>
                    <a:pt x="0" y="264"/>
                  </a:lnTo>
                  <a:lnTo>
                    <a:pt x="1" y="283"/>
                  </a:lnTo>
                  <a:lnTo>
                    <a:pt x="5" y="302"/>
                  </a:lnTo>
                  <a:lnTo>
                    <a:pt x="8" y="320"/>
                  </a:lnTo>
                  <a:lnTo>
                    <a:pt x="14" y="337"/>
                  </a:lnTo>
                  <a:lnTo>
                    <a:pt x="22" y="352"/>
                  </a:lnTo>
                  <a:lnTo>
                    <a:pt x="29" y="368"/>
                  </a:lnTo>
                  <a:lnTo>
                    <a:pt x="40" y="381"/>
                  </a:lnTo>
                  <a:lnTo>
                    <a:pt x="51" y="392"/>
                  </a:lnTo>
                  <a:lnTo>
                    <a:pt x="63" y="402"/>
                  </a:lnTo>
                  <a:lnTo>
                    <a:pt x="77" y="411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108" y="422"/>
                  </a:lnTo>
                  <a:lnTo>
                    <a:pt x="124" y="424"/>
                  </a:lnTo>
                  <a:lnTo>
                    <a:pt x="140" y="424"/>
                  </a:lnTo>
                  <a:lnTo>
                    <a:pt x="156" y="422"/>
                  </a:lnTo>
                  <a:lnTo>
                    <a:pt x="173" y="418"/>
                  </a:lnTo>
                  <a:lnTo>
                    <a:pt x="190" y="412"/>
                  </a:lnTo>
                  <a:lnTo>
                    <a:pt x="206" y="404"/>
                  </a:lnTo>
                  <a:lnTo>
                    <a:pt x="221" y="395"/>
                  </a:lnTo>
                  <a:lnTo>
                    <a:pt x="236" y="384"/>
                  </a:lnTo>
                  <a:lnTo>
                    <a:pt x="250" y="371"/>
                  </a:lnTo>
                  <a:lnTo>
                    <a:pt x="265" y="357"/>
                  </a:lnTo>
                  <a:lnTo>
                    <a:pt x="278" y="341"/>
                  </a:lnTo>
                  <a:lnTo>
                    <a:pt x="291" y="324"/>
                  </a:lnTo>
                  <a:lnTo>
                    <a:pt x="301" y="306"/>
                  </a:lnTo>
                  <a:lnTo>
                    <a:pt x="311" y="285"/>
                  </a:lnTo>
                  <a:lnTo>
                    <a:pt x="320" y="265"/>
                  </a:lnTo>
                  <a:lnTo>
                    <a:pt x="320" y="265"/>
                  </a:lnTo>
                  <a:lnTo>
                    <a:pt x="328" y="244"/>
                  </a:lnTo>
                  <a:lnTo>
                    <a:pt x="332" y="223"/>
                  </a:lnTo>
                  <a:lnTo>
                    <a:pt x="337" y="202"/>
                  </a:lnTo>
                  <a:lnTo>
                    <a:pt x="339" y="182"/>
                  </a:lnTo>
                  <a:lnTo>
                    <a:pt x="339" y="161"/>
                  </a:lnTo>
                  <a:lnTo>
                    <a:pt x="338" y="142"/>
                  </a:lnTo>
                  <a:lnTo>
                    <a:pt x="336" y="122"/>
                  </a:lnTo>
                  <a:lnTo>
                    <a:pt x="331" y="105"/>
                  </a:lnTo>
                  <a:lnTo>
                    <a:pt x="326" y="88"/>
                  </a:lnTo>
                  <a:lnTo>
                    <a:pt x="319" y="72"/>
                  </a:lnTo>
                  <a:lnTo>
                    <a:pt x="310" y="58"/>
                  </a:lnTo>
                  <a:lnTo>
                    <a:pt x="300" y="44"/>
                  </a:lnTo>
                  <a:lnTo>
                    <a:pt x="289" y="32"/>
                  </a:lnTo>
                  <a:lnTo>
                    <a:pt x="276" y="22"/>
                  </a:lnTo>
                  <a:lnTo>
                    <a:pt x="263" y="13"/>
                  </a:lnTo>
                  <a:lnTo>
                    <a:pt x="248" y="7"/>
                  </a:lnTo>
                  <a:lnTo>
                    <a:pt x="248" y="7"/>
                  </a:lnTo>
                  <a:lnTo>
                    <a:pt x="232" y="3"/>
                  </a:lnTo>
                  <a:lnTo>
                    <a:pt x="216" y="0"/>
                  </a:lnTo>
                  <a:lnTo>
                    <a:pt x="200" y="0"/>
                  </a:lnTo>
                  <a:lnTo>
                    <a:pt x="183" y="3"/>
                  </a:lnTo>
                  <a:lnTo>
                    <a:pt x="166" y="7"/>
                  </a:lnTo>
                  <a:lnTo>
                    <a:pt x="151" y="12"/>
                  </a:lnTo>
                  <a:lnTo>
                    <a:pt x="135" y="21"/>
                  </a:lnTo>
                  <a:lnTo>
                    <a:pt x="119" y="30"/>
                  </a:lnTo>
                  <a:lnTo>
                    <a:pt x="103" y="41"/>
                  </a:lnTo>
                  <a:lnTo>
                    <a:pt x="89" y="53"/>
                  </a:lnTo>
                  <a:lnTo>
                    <a:pt x="74" y="68"/>
                  </a:lnTo>
                  <a:lnTo>
                    <a:pt x="62" y="84"/>
                  </a:lnTo>
                  <a:lnTo>
                    <a:pt x="50" y="101"/>
                  </a:lnTo>
                  <a:lnTo>
                    <a:pt x="38" y="119"/>
                  </a:lnTo>
                  <a:lnTo>
                    <a:pt x="28" y="139"/>
                  </a:lnTo>
                  <a:lnTo>
                    <a:pt x="19" y="1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448"/>
            <p:cNvSpPr>
              <a:spLocks/>
            </p:cNvSpPr>
            <p:nvPr/>
          </p:nvSpPr>
          <p:spPr bwMode="auto">
            <a:xfrm flipH="1">
              <a:off x="7615583" y="2839694"/>
              <a:ext cx="62568" cy="104246"/>
            </a:xfrm>
            <a:custGeom>
              <a:avLst/>
              <a:gdLst>
                <a:gd name="T0" fmla="*/ 208 w 217"/>
                <a:gd name="T1" fmla="*/ 0 h 424"/>
                <a:gd name="T2" fmla="*/ 217 w 217"/>
                <a:gd name="T3" fmla="*/ 0 h 424"/>
                <a:gd name="T4" fmla="*/ 180 w 217"/>
                <a:gd name="T5" fmla="*/ 24 h 424"/>
                <a:gd name="T6" fmla="*/ 145 w 217"/>
                <a:gd name="T7" fmla="*/ 57 h 424"/>
                <a:gd name="T8" fmla="*/ 115 w 217"/>
                <a:gd name="T9" fmla="*/ 98 h 424"/>
                <a:gd name="T10" fmla="*/ 92 w 217"/>
                <a:gd name="T11" fmla="*/ 145 h 424"/>
                <a:gd name="T12" fmla="*/ 84 w 217"/>
                <a:gd name="T13" fmla="*/ 167 h 424"/>
                <a:gd name="T14" fmla="*/ 75 w 217"/>
                <a:gd name="T15" fmla="*/ 209 h 424"/>
                <a:gd name="T16" fmla="*/ 73 w 217"/>
                <a:gd name="T17" fmla="*/ 249 h 424"/>
                <a:gd name="T18" fmla="*/ 77 w 217"/>
                <a:gd name="T19" fmla="*/ 288 h 424"/>
                <a:gd name="T20" fmla="*/ 87 w 217"/>
                <a:gd name="T21" fmla="*/ 322 h 424"/>
                <a:gd name="T22" fmla="*/ 102 w 217"/>
                <a:gd name="T23" fmla="*/ 354 h 424"/>
                <a:gd name="T24" fmla="*/ 123 w 217"/>
                <a:gd name="T25" fmla="*/ 378 h 424"/>
                <a:gd name="T26" fmla="*/ 149 w 217"/>
                <a:gd name="T27" fmla="*/ 397 h 424"/>
                <a:gd name="T28" fmla="*/ 164 w 217"/>
                <a:gd name="T29" fmla="*/ 403 h 424"/>
                <a:gd name="T30" fmla="*/ 194 w 217"/>
                <a:gd name="T31" fmla="*/ 410 h 424"/>
                <a:gd name="T32" fmla="*/ 179 w 217"/>
                <a:gd name="T33" fmla="*/ 416 h 424"/>
                <a:gd name="T34" fmla="*/ 147 w 217"/>
                <a:gd name="T35" fmla="*/ 424 h 424"/>
                <a:gd name="T36" fmla="*/ 131 w 217"/>
                <a:gd name="T37" fmla="*/ 424 h 424"/>
                <a:gd name="T38" fmla="*/ 111 w 217"/>
                <a:gd name="T39" fmla="*/ 423 h 424"/>
                <a:gd name="T40" fmla="*/ 92 w 217"/>
                <a:gd name="T41" fmla="*/ 417 h 424"/>
                <a:gd name="T42" fmla="*/ 81 w 217"/>
                <a:gd name="T43" fmla="*/ 413 h 424"/>
                <a:gd name="T44" fmla="*/ 62 w 217"/>
                <a:gd name="T45" fmla="*/ 402 h 424"/>
                <a:gd name="T46" fmla="*/ 45 w 217"/>
                <a:gd name="T47" fmla="*/ 387 h 424"/>
                <a:gd name="T48" fmla="*/ 31 w 217"/>
                <a:gd name="T49" fmla="*/ 369 h 424"/>
                <a:gd name="T50" fmla="*/ 19 w 217"/>
                <a:gd name="T51" fmla="*/ 348 h 424"/>
                <a:gd name="T52" fmla="*/ 10 w 217"/>
                <a:gd name="T53" fmla="*/ 325 h 424"/>
                <a:gd name="T54" fmla="*/ 4 w 217"/>
                <a:gd name="T55" fmla="*/ 301 h 424"/>
                <a:gd name="T56" fmla="*/ 1 w 217"/>
                <a:gd name="T57" fmla="*/ 274 h 424"/>
                <a:gd name="T58" fmla="*/ 0 w 217"/>
                <a:gd name="T59" fmla="*/ 260 h 424"/>
                <a:gd name="T60" fmla="*/ 5 w 217"/>
                <a:gd name="T61" fmla="*/ 210 h 424"/>
                <a:gd name="T62" fmla="*/ 19 w 217"/>
                <a:gd name="T63" fmla="*/ 159 h 424"/>
                <a:gd name="T64" fmla="*/ 19 w 217"/>
                <a:gd name="T65" fmla="*/ 159 h 424"/>
                <a:gd name="T66" fmla="*/ 35 w 217"/>
                <a:gd name="T67" fmla="*/ 126 h 424"/>
                <a:gd name="T68" fmla="*/ 54 w 217"/>
                <a:gd name="T69" fmla="*/ 94 h 424"/>
                <a:gd name="T70" fmla="*/ 75 w 217"/>
                <a:gd name="T71" fmla="*/ 67 h 424"/>
                <a:gd name="T72" fmla="*/ 100 w 217"/>
                <a:gd name="T73" fmla="*/ 45 h 424"/>
                <a:gd name="T74" fmla="*/ 126 w 217"/>
                <a:gd name="T75" fmla="*/ 25 h 424"/>
                <a:gd name="T76" fmla="*/ 153 w 217"/>
                <a:gd name="T77" fmla="*/ 12 h 424"/>
                <a:gd name="T78" fmla="*/ 180 w 217"/>
                <a:gd name="T79" fmla="*/ 4 h 424"/>
                <a:gd name="T80" fmla="*/ 208 w 217"/>
                <a:gd name="T81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424">
                  <a:moveTo>
                    <a:pt x="208" y="0"/>
                  </a:moveTo>
                  <a:lnTo>
                    <a:pt x="208" y="0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198" y="11"/>
                  </a:lnTo>
                  <a:lnTo>
                    <a:pt x="180" y="24"/>
                  </a:lnTo>
                  <a:lnTo>
                    <a:pt x="162" y="39"/>
                  </a:lnTo>
                  <a:lnTo>
                    <a:pt x="145" y="57"/>
                  </a:lnTo>
                  <a:lnTo>
                    <a:pt x="129" y="76"/>
                  </a:lnTo>
                  <a:lnTo>
                    <a:pt x="115" y="98"/>
                  </a:lnTo>
                  <a:lnTo>
                    <a:pt x="102" y="120"/>
                  </a:lnTo>
                  <a:lnTo>
                    <a:pt x="92" y="145"/>
                  </a:lnTo>
                  <a:lnTo>
                    <a:pt x="92" y="145"/>
                  </a:lnTo>
                  <a:lnTo>
                    <a:pt x="84" y="167"/>
                  </a:lnTo>
                  <a:lnTo>
                    <a:pt x="79" y="187"/>
                  </a:lnTo>
                  <a:lnTo>
                    <a:pt x="75" y="209"/>
                  </a:lnTo>
                  <a:lnTo>
                    <a:pt x="73" y="229"/>
                  </a:lnTo>
                  <a:lnTo>
                    <a:pt x="73" y="249"/>
                  </a:lnTo>
                  <a:lnTo>
                    <a:pt x="74" y="269"/>
                  </a:lnTo>
                  <a:lnTo>
                    <a:pt x="77" y="288"/>
                  </a:lnTo>
                  <a:lnTo>
                    <a:pt x="81" y="306"/>
                  </a:lnTo>
                  <a:lnTo>
                    <a:pt x="87" y="322"/>
                  </a:lnTo>
                  <a:lnTo>
                    <a:pt x="93" y="338"/>
                  </a:lnTo>
                  <a:lnTo>
                    <a:pt x="102" y="354"/>
                  </a:lnTo>
                  <a:lnTo>
                    <a:pt x="111" y="366"/>
                  </a:lnTo>
                  <a:lnTo>
                    <a:pt x="123" y="378"/>
                  </a:lnTo>
                  <a:lnTo>
                    <a:pt x="135" y="388"/>
                  </a:lnTo>
                  <a:lnTo>
                    <a:pt x="149" y="397"/>
                  </a:lnTo>
                  <a:lnTo>
                    <a:pt x="164" y="403"/>
                  </a:lnTo>
                  <a:lnTo>
                    <a:pt x="164" y="403"/>
                  </a:lnTo>
                  <a:lnTo>
                    <a:pt x="180" y="408"/>
                  </a:lnTo>
                  <a:lnTo>
                    <a:pt x="194" y="410"/>
                  </a:lnTo>
                  <a:lnTo>
                    <a:pt x="194" y="410"/>
                  </a:lnTo>
                  <a:lnTo>
                    <a:pt x="179" y="416"/>
                  </a:lnTo>
                  <a:lnTo>
                    <a:pt x="163" y="420"/>
                  </a:lnTo>
                  <a:lnTo>
                    <a:pt x="147" y="424"/>
                  </a:lnTo>
                  <a:lnTo>
                    <a:pt x="131" y="424"/>
                  </a:lnTo>
                  <a:lnTo>
                    <a:pt x="131" y="424"/>
                  </a:lnTo>
                  <a:lnTo>
                    <a:pt x="121" y="424"/>
                  </a:lnTo>
                  <a:lnTo>
                    <a:pt x="111" y="423"/>
                  </a:lnTo>
                  <a:lnTo>
                    <a:pt x="101" y="420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81" y="413"/>
                  </a:lnTo>
                  <a:lnTo>
                    <a:pt x="71" y="408"/>
                  </a:lnTo>
                  <a:lnTo>
                    <a:pt x="62" y="402"/>
                  </a:lnTo>
                  <a:lnTo>
                    <a:pt x="53" y="395"/>
                  </a:lnTo>
                  <a:lnTo>
                    <a:pt x="45" y="387"/>
                  </a:lnTo>
                  <a:lnTo>
                    <a:pt x="37" y="378"/>
                  </a:lnTo>
                  <a:lnTo>
                    <a:pt x="31" y="369"/>
                  </a:lnTo>
                  <a:lnTo>
                    <a:pt x="25" y="359"/>
                  </a:lnTo>
                  <a:lnTo>
                    <a:pt x="19" y="348"/>
                  </a:lnTo>
                  <a:lnTo>
                    <a:pt x="14" y="337"/>
                  </a:lnTo>
                  <a:lnTo>
                    <a:pt x="10" y="325"/>
                  </a:lnTo>
                  <a:lnTo>
                    <a:pt x="7" y="312"/>
                  </a:lnTo>
                  <a:lnTo>
                    <a:pt x="4" y="301"/>
                  </a:lnTo>
                  <a:lnTo>
                    <a:pt x="2" y="287"/>
                  </a:lnTo>
                  <a:lnTo>
                    <a:pt x="1" y="274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1" y="236"/>
                  </a:lnTo>
                  <a:lnTo>
                    <a:pt x="5" y="210"/>
                  </a:lnTo>
                  <a:lnTo>
                    <a:pt x="11" y="185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27" y="142"/>
                  </a:lnTo>
                  <a:lnTo>
                    <a:pt x="35" y="126"/>
                  </a:lnTo>
                  <a:lnTo>
                    <a:pt x="44" y="109"/>
                  </a:lnTo>
                  <a:lnTo>
                    <a:pt x="54" y="94"/>
                  </a:lnTo>
                  <a:lnTo>
                    <a:pt x="64" y="80"/>
                  </a:lnTo>
                  <a:lnTo>
                    <a:pt x="75" y="67"/>
                  </a:lnTo>
                  <a:lnTo>
                    <a:pt x="88" y="55"/>
                  </a:lnTo>
                  <a:lnTo>
                    <a:pt x="100" y="45"/>
                  </a:lnTo>
                  <a:lnTo>
                    <a:pt x="112" y="34"/>
                  </a:lnTo>
                  <a:lnTo>
                    <a:pt x="126" y="25"/>
                  </a:lnTo>
                  <a:lnTo>
                    <a:pt x="138" y="18"/>
                  </a:lnTo>
                  <a:lnTo>
                    <a:pt x="153" y="12"/>
                  </a:lnTo>
                  <a:lnTo>
                    <a:pt x="166" y="7"/>
                  </a:lnTo>
                  <a:lnTo>
                    <a:pt x="180" y="4"/>
                  </a:lnTo>
                  <a:lnTo>
                    <a:pt x="194" y="1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449"/>
            <p:cNvSpPr>
              <a:spLocks/>
            </p:cNvSpPr>
            <p:nvPr/>
          </p:nvSpPr>
          <p:spPr bwMode="auto">
            <a:xfrm flipH="1">
              <a:off x="7615583" y="2839694"/>
              <a:ext cx="62568" cy="104246"/>
            </a:xfrm>
            <a:custGeom>
              <a:avLst/>
              <a:gdLst>
                <a:gd name="T0" fmla="*/ 208 w 217"/>
                <a:gd name="T1" fmla="*/ 0 h 424"/>
                <a:gd name="T2" fmla="*/ 217 w 217"/>
                <a:gd name="T3" fmla="*/ 0 h 424"/>
                <a:gd name="T4" fmla="*/ 180 w 217"/>
                <a:gd name="T5" fmla="*/ 24 h 424"/>
                <a:gd name="T6" fmla="*/ 145 w 217"/>
                <a:gd name="T7" fmla="*/ 57 h 424"/>
                <a:gd name="T8" fmla="*/ 115 w 217"/>
                <a:gd name="T9" fmla="*/ 98 h 424"/>
                <a:gd name="T10" fmla="*/ 92 w 217"/>
                <a:gd name="T11" fmla="*/ 145 h 424"/>
                <a:gd name="T12" fmla="*/ 84 w 217"/>
                <a:gd name="T13" fmla="*/ 167 h 424"/>
                <a:gd name="T14" fmla="*/ 75 w 217"/>
                <a:gd name="T15" fmla="*/ 209 h 424"/>
                <a:gd name="T16" fmla="*/ 73 w 217"/>
                <a:gd name="T17" fmla="*/ 249 h 424"/>
                <a:gd name="T18" fmla="*/ 77 w 217"/>
                <a:gd name="T19" fmla="*/ 288 h 424"/>
                <a:gd name="T20" fmla="*/ 87 w 217"/>
                <a:gd name="T21" fmla="*/ 322 h 424"/>
                <a:gd name="T22" fmla="*/ 102 w 217"/>
                <a:gd name="T23" fmla="*/ 354 h 424"/>
                <a:gd name="T24" fmla="*/ 123 w 217"/>
                <a:gd name="T25" fmla="*/ 378 h 424"/>
                <a:gd name="T26" fmla="*/ 149 w 217"/>
                <a:gd name="T27" fmla="*/ 397 h 424"/>
                <a:gd name="T28" fmla="*/ 164 w 217"/>
                <a:gd name="T29" fmla="*/ 403 h 424"/>
                <a:gd name="T30" fmla="*/ 194 w 217"/>
                <a:gd name="T31" fmla="*/ 410 h 424"/>
                <a:gd name="T32" fmla="*/ 179 w 217"/>
                <a:gd name="T33" fmla="*/ 416 h 424"/>
                <a:gd name="T34" fmla="*/ 147 w 217"/>
                <a:gd name="T35" fmla="*/ 424 h 424"/>
                <a:gd name="T36" fmla="*/ 131 w 217"/>
                <a:gd name="T37" fmla="*/ 424 h 424"/>
                <a:gd name="T38" fmla="*/ 111 w 217"/>
                <a:gd name="T39" fmla="*/ 423 h 424"/>
                <a:gd name="T40" fmla="*/ 92 w 217"/>
                <a:gd name="T41" fmla="*/ 417 h 424"/>
                <a:gd name="T42" fmla="*/ 81 w 217"/>
                <a:gd name="T43" fmla="*/ 413 h 424"/>
                <a:gd name="T44" fmla="*/ 62 w 217"/>
                <a:gd name="T45" fmla="*/ 402 h 424"/>
                <a:gd name="T46" fmla="*/ 45 w 217"/>
                <a:gd name="T47" fmla="*/ 387 h 424"/>
                <a:gd name="T48" fmla="*/ 31 w 217"/>
                <a:gd name="T49" fmla="*/ 369 h 424"/>
                <a:gd name="T50" fmla="*/ 19 w 217"/>
                <a:gd name="T51" fmla="*/ 348 h 424"/>
                <a:gd name="T52" fmla="*/ 10 w 217"/>
                <a:gd name="T53" fmla="*/ 325 h 424"/>
                <a:gd name="T54" fmla="*/ 4 w 217"/>
                <a:gd name="T55" fmla="*/ 301 h 424"/>
                <a:gd name="T56" fmla="*/ 1 w 217"/>
                <a:gd name="T57" fmla="*/ 274 h 424"/>
                <a:gd name="T58" fmla="*/ 0 w 217"/>
                <a:gd name="T59" fmla="*/ 260 h 424"/>
                <a:gd name="T60" fmla="*/ 5 w 217"/>
                <a:gd name="T61" fmla="*/ 210 h 424"/>
                <a:gd name="T62" fmla="*/ 19 w 217"/>
                <a:gd name="T63" fmla="*/ 159 h 424"/>
                <a:gd name="T64" fmla="*/ 19 w 217"/>
                <a:gd name="T65" fmla="*/ 159 h 424"/>
                <a:gd name="T66" fmla="*/ 35 w 217"/>
                <a:gd name="T67" fmla="*/ 126 h 424"/>
                <a:gd name="T68" fmla="*/ 54 w 217"/>
                <a:gd name="T69" fmla="*/ 94 h 424"/>
                <a:gd name="T70" fmla="*/ 75 w 217"/>
                <a:gd name="T71" fmla="*/ 67 h 424"/>
                <a:gd name="T72" fmla="*/ 100 w 217"/>
                <a:gd name="T73" fmla="*/ 45 h 424"/>
                <a:gd name="T74" fmla="*/ 126 w 217"/>
                <a:gd name="T75" fmla="*/ 25 h 424"/>
                <a:gd name="T76" fmla="*/ 153 w 217"/>
                <a:gd name="T77" fmla="*/ 12 h 424"/>
                <a:gd name="T78" fmla="*/ 180 w 217"/>
                <a:gd name="T79" fmla="*/ 4 h 424"/>
                <a:gd name="T80" fmla="*/ 208 w 217"/>
                <a:gd name="T81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424">
                  <a:moveTo>
                    <a:pt x="208" y="0"/>
                  </a:moveTo>
                  <a:lnTo>
                    <a:pt x="208" y="0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198" y="11"/>
                  </a:lnTo>
                  <a:lnTo>
                    <a:pt x="180" y="24"/>
                  </a:lnTo>
                  <a:lnTo>
                    <a:pt x="162" y="39"/>
                  </a:lnTo>
                  <a:lnTo>
                    <a:pt x="145" y="57"/>
                  </a:lnTo>
                  <a:lnTo>
                    <a:pt x="129" y="76"/>
                  </a:lnTo>
                  <a:lnTo>
                    <a:pt x="115" y="98"/>
                  </a:lnTo>
                  <a:lnTo>
                    <a:pt x="102" y="120"/>
                  </a:lnTo>
                  <a:lnTo>
                    <a:pt x="92" y="145"/>
                  </a:lnTo>
                  <a:lnTo>
                    <a:pt x="92" y="145"/>
                  </a:lnTo>
                  <a:lnTo>
                    <a:pt x="84" y="167"/>
                  </a:lnTo>
                  <a:lnTo>
                    <a:pt x="79" y="187"/>
                  </a:lnTo>
                  <a:lnTo>
                    <a:pt x="75" y="209"/>
                  </a:lnTo>
                  <a:lnTo>
                    <a:pt x="73" y="229"/>
                  </a:lnTo>
                  <a:lnTo>
                    <a:pt x="73" y="249"/>
                  </a:lnTo>
                  <a:lnTo>
                    <a:pt x="74" y="269"/>
                  </a:lnTo>
                  <a:lnTo>
                    <a:pt x="77" y="288"/>
                  </a:lnTo>
                  <a:lnTo>
                    <a:pt x="81" y="306"/>
                  </a:lnTo>
                  <a:lnTo>
                    <a:pt x="87" y="322"/>
                  </a:lnTo>
                  <a:lnTo>
                    <a:pt x="93" y="338"/>
                  </a:lnTo>
                  <a:lnTo>
                    <a:pt x="102" y="354"/>
                  </a:lnTo>
                  <a:lnTo>
                    <a:pt x="111" y="366"/>
                  </a:lnTo>
                  <a:lnTo>
                    <a:pt x="123" y="378"/>
                  </a:lnTo>
                  <a:lnTo>
                    <a:pt x="135" y="388"/>
                  </a:lnTo>
                  <a:lnTo>
                    <a:pt x="149" y="397"/>
                  </a:lnTo>
                  <a:lnTo>
                    <a:pt x="164" y="403"/>
                  </a:lnTo>
                  <a:lnTo>
                    <a:pt x="164" y="403"/>
                  </a:lnTo>
                  <a:lnTo>
                    <a:pt x="180" y="408"/>
                  </a:lnTo>
                  <a:lnTo>
                    <a:pt x="194" y="410"/>
                  </a:lnTo>
                  <a:lnTo>
                    <a:pt x="194" y="410"/>
                  </a:lnTo>
                  <a:lnTo>
                    <a:pt x="179" y="416"/>
                  </a:lnTo>
                  <a:lnTo>
                    <a:pt x="163" y="420"/>
                  </a:lnTo>
                  <a:lnTo>
                    <a:pt x="147" y="424"/>
                  </a:lnTo>
                  <a:lnTo>
                    <a:pt x="131" y="424"/>
                  </a:lnTo>
                  <a:lnTo>
                    <a:pt x="131" y="424"/>
                  </a:lnTo>
                  <a:lnTo>
                    <a:pt x="121" y="424"/>
                  </a:lnTo>
                  <a:lnTo>
                    <a:pt x="111" y="423"/>
                  </a:lnTo>
                  <a:lnTo>
                    <a:pt x="101" y="420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81" y="413"/>
                  </a:lnTo>
                  <a:lnTo>
                    <a:pt x="71" y="408"/>
                  </a:lnTo>
                  <a:lnTo>
                    <a:pt x="62" y="402"/>
                  </a:lnTo>
                  <a:lnTo>
                    <a:pt x="53" y="395"/>
                  </a:lnTo>
                  <a:lnTo>
                    <a:pt x="45" y="387"/>
                  </a:lnTo>
                  <a:lnTo>
                    <a:pt x="37" y="378"/>
                  </a:lnTo>
                  <a:lnTo>
                    <a:pt x="31" y="369"/>
                  </a:lnTo>
                  <a:lnTo>
                    <a:pt x="25" y="359"/>
                  </a:lnTo>
                  <a:lnTo>
                    <a:pt x="19" y="348"/>
                  </a:lnTo>
                  <a:lnTo>
                    <a:pt x="14" y="337"/>
                  </a:lnTo>
                  <a:lnTo>
                    <a:pt x="10" y="325"/>
                  </a:lnTo>
                  <a:lnTo>
                    <a:pt x="7" y="312"/>
                  </a:lnTo>
                  <a:lnTo>
                    <a:pt x="4" y="301"/>
                  </a:lnTo>
                  <a:lnTo>
                    <a:pt x="2" y="287"/>
                  </a:lnTo>
                  <a:lnTo>
                    <a:pt x="1" y="274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1" y="236"/>
                  </a:lnTo>
                  <a:lnTo>
                    <a:pt x="5" y="210"/>
                  </a:lnTo>
                  <a:lnTo>
                    <a:pt x="11" y="185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27" y="142"/>
                  </a:lnTo>
                  <a:lnTo>
                    <a:pt x="35" y="126"/>
                  </a:lnTo>
                  <a:lnTo>
                    <a:pt x="44" y="109"/>
                  </a:lnTo>
                  <a:lnTo>
                    <a:pt x="54" y="94"/>
                  </a:lnTo>
                  <a:lnTo>
                    <a:pt x="64" y="80"/>
                  </a:lnTo>
                  <a:lnTo>
                    <a:pt x="75" y="67"/>
                  </a:lnTo>
                  <a:lnTo>
                    <a:pt x="88" y="55"/>
                  </a:lnTo>
                  <a:lnTo>
                    <a:pt x="100" y="45"/>
                  </a:lnTo>
                  <a:lnTo>
                    <a:pt x="112" y="34"/>
                  </a:lnTo>
                  <a:lnTo>
                    <a:pt x="126" y="25"/>
                  </a:lnTo>
                  <a:lnTo>
                    <a:pt x="138" y="18"/>
                  </a:lnTo>
                  <a:lnTo>
                    <a:pt x="153" y="12"/>
                  </a:lnTo>
                  <a:lnTo>
                    <a:pt x="166" y="7"/>
                  </a:lnTo>
                  <a:lnTo>
                    <a:pt x="180" y="4"/>
                  </a:lnTo>
                  <a:lnTo>
                    <a:pt x="194" y="1"/>
                  </a:lnTo>
                  <a:lnTo>
                    <a:pt x="2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450"/>
            <p:cNvSpPr>
              <a:spLocks/>
            </p:cNvSpPr>
            <p:nvPr/>
          </p:nvSpPr>
          <p:spPr bwMode="auto">
            <a:xfrm flipH="1">
              <a:off x="7603417" y="2841431"/>
              <a:ext cx="53878" cy="100771"/>
            </a:xfrm>
            <a:custGeom>
              <a:avLst/>
              <a:gdLst>
                <a:gd name="T0" fmla="*/ 174 w 183"/>
                <a:gd name="T1" fmla="*/ 2 h 412"/>
                <a:gd name="T2" fmla="*/ 174 w 183"/>
                <a:gd name="T3" fmla="*/ 3 h 412"/>
                <a:gd name="T4" fmla="*/ 174 w 183"/>
                <a:gd name="T5" fmla="*/ 3 h 412"/>
                <a:gd name="T6" fmla="*/ 179 w 183"/>
                <a:gd name="T7" fmla="*/ 21 h 412"/>
                <a:gd name="T8" fmla="*/ 182 w 183"/>
                <a:gd name="T9" fmla="*/ 44 h 412"/>
                <a:gd name="T10" fmla="*/ 183 w 183"/>
                <a:gd name="T11" fmla="*/ 56 h 412"/>
                <a:gd name="T12" fmla="*/ 183 w 183"/>
                <a:gd name="T13" fmla="*/ 70 h 412"/>
                <a:gd name="T14" fmla="*/ 182 w 183"/>
                <a:gd name="T15" fmla="*/ 84 h 412"/>
                <a:gd name="T16" fmla="*/ 180 w 183"/>
                <a:gd name="T17" fmla="*/ 98 h 412"/>
                <a:gd name="T18" fmla="*/ 178 w 183"/>
                <a:gd name="T19" fmla="*/ 114 h 412"/>
                <a:gd name="T20" fmla="*/ 173 w 183"/>
                <a:gd name="T21" fmla="*/ 130 h 412"/>
                <a:gd name="T22" fmla="*/ 167 w 183"/>
                <a:gd name="T23" fmla="*/ 148 h 412"/>
                <a:gd name="T24" fmla="*/ 161 w 183"/>
                <a:gd name="T25" fmla="*/ 165 h 412"/>
                <a:gd name="T26" fmla="*/ 152 w 183"/>
                <a:gd name="T27" fmla="*/ 183 h 412"/>
                <a:gd name="T28" fmla="*/ 142 w 183"/>
                <a:gd name="T29" fmla="*/ 203 h 412"/>
                <a:gd name="T30" fmla="*/ 129 w 183"/>
                <a:gd name="T31" fmla="*/ 222 h 412"/>
                <a:gd name="T32" fmla="*/ 115 w 183"/>
                <a:gd name="T33" fmla="*/ 242 h 412"/>
                <a:gd name="T34" fmla="*/ 115 w 183"/>
                <a:gd name="T35" fmla="*/ 242 h 412"/>
                <a:gd name="T36" fmla="*/ 93 w 183"/>
                <a:gd name="T37" fmla="*/ 271 h 412"/>
                <a:gd name="T38" fmla="*/ 75 w 183"/>
                <a:gd name="T39" fmla="*/ 297 h 412"/>
                <a:gd name="T40" fmla="*/ 61 w 183"/>
                <a:gd name="T41" fmla="*/ 320 h 412"/>
                <a:gd name="T42" fmla="*/ 47 w 183"/>
                <a:gd name="T43" fmla="*/ 342 h 412"/>
                <a:gd name="T44" fmla="*/ 37 w 183"/>
                <a:gd name="T45" fmla="*/ 363 h 412"/>
                <a:gd name="T46" fmla="*/ 29 w 183"/>
                <a:gd name="T47" fmla="*/ 380 h 412"/>
                <a:gd name="T48" fmla="*/ 23 w 183"/>
                <a:gd name="T49" fmla="*/ 397 h 412"/>
                <a:gd name="T50" fmla="*/ 18 w 183"/>
                <a:gd name="T51" fmla="*/ 412 h 412"/>
                <a:gd name="T52" fmla="*/ 18 w 183"/>
                <a:gd name="T53" fmla="*/ 412 h 412"/>
                <a:gd name="T54" fmla="*/ 18 w 183"/>
                <a:gd name="T55" fmla="*/ 412 h 412"/>
                <a:gd name="T56" fmla="*/ 8 w 183"/>
                <a:gd name="T57" fmla="*/ 409 h 412"/>
                <a:gd name="T58" fmla="*/ 0 w 183"/>
                <a:gd name="T59" fmla="*/ 405 h 412"/>
                <a:gd name="T60" fmla="*/ 0 w 183"/>
                <a:gd name="T61" fmla="*/ 405 h 412"/>
                <a:gd name="T62" fmla="*/ 1 w 183"/>
                <a:gd name="T63" fmla="*/ 388 h 412"/>
                <a:gd name="T64" fmla="*/ 5 w 183"/>
                <a:gd name="T65" fmla="*/ 372 h 412"/>
                <a:gd name="T66" fmla="*/ 9 w 183"/>
                <a:gd name="T67" fmla="*/ 355 h 412"/>
                <a:gd name="T68" fmla="*/ 17 w 183"/>
                <a:gd name="T69" fmla="*/ 336 h 412"/>
                <a:gd name="T70" fmla="*/ 27 w 183"/>
                <a:gd name="T71" fmla="*/ 315 h 412"/>
                <a:gd name="T72" fmla="*/ 41 w 183"/>
                <a:gd name="T73" fmla="*/ 292 h 412"/>
                <a:gd name="T74" fmla="*/ 56 w 183"/>
                <a:gd name="T75" fmla="*/ 266 h 412"/>
                <a:gd name="T76" fmla="*/ 75 w 183"/>
                <a:gd name="T77" fmla="*/ 239 h 412"/>
                <a:gd name="T78" fmla="*/ 75 w 183"/>
                <a:gd name="T79" fmla="*/ 239 h 412"/>
                <a:gd name="T80" fmla="*/ 90 w 183"/>
                <a:gd name="T81" fmla="*/ 219 h 412"/>
                <a:gd name="T82" fmla="*/ 103 w 183"/>
                <a:gd name="T83" fmla="*/ 200 h 412"/>
                <a:gd name="T84" fmla="*/ 115 w 183"/>
                <a:gd name="T85" fmla="*/ 180 h 412"/>
                <a:gd name="T86" fmla="*/ 125 w 183"/>
                <a:gd name="T87" fmla="*/ 162 h 412"/>
                <a:gd name="T88" fmla="*/ 134 w 183"/>
                <a:gd name="T89" fmla="*/ 144 h 412"/>
                <a:gd name="T90" fmla="*/ 141 w 183"/>
                <a:gd name="T91" fmla="*/ 127 h 412"/>
                <a:gd name="T92" fmla="*/ 147 w 183"/>
                <a:gd name="T93" fmla="*/ 111 h 412"/>
                <a:gd name="T94" fmla="*/ 152 w 183"/>
                <a:gd name="T95" fmla="*/ 95 h 412"/>
                <a:gd name="T96" fmla="*/ 156 w 183"/>
                <a:gd name="T97" fmla="*/ 80 h 412"/>
                <a:gd name="T98" fmla="*/ 160 w 183"/>
                <a:gd name="T99" fmla="*/ 66 h 412"/>
                <a:gd name="T100" fmla="*/ 164 w 183"/>
                <a:gd name="T101" fmla="*/ 40 h 412"/>
                <a:gd name="T102" fmla="*/ 165 w 183"/>
                <a:gd name="T103" fmla="*/ 18 h 412"/>
                <a:gd name="T104" fmla="*/ 165 w 183"/>
                <a:gd name="T105" fmla="*/ 0 h 412"/>
                <a:gd name="T106" fmla="*/ 165 w 183"/>
                <a:gd name="T107" fmla="*/ 0 h 412"/>
                <a:gd name="T108" fmla="*/ 174 w 183"/>
                <a:gd name="T109" fmla="*/ 2 h 412"/>
                <a:gd name="T110" fmla="*/ 174 w 183"/>
                <a:gd name="T111" fmla="*/ 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3" h="412">
                  <a:moveTo>
                    <a:pt x="174" y="2"/>
                  </a:moveTo>
                  <a:lnTo>
                    <a:pt x="174" y="3"/>
                  </a:lnTo>
                  <a:lnTo>
                    <a:pt x="174" y="3"/>
                  </a:lnTo>
                  <a:lnTo>
                    <a:pt x="179" y="21"/>
                  </a:lnTo>
                  <a:lnTo>
                    <a:pt x="182" y="44"/>
                  </a:lnTo>
                  <a:lnTo>
                    <a:pt x="183" y="56"/>
                  </a:lnTo>
                  <a:lnTo>
                    <a:pt x="183" y="70"/>
                  </a:lnTo>
                  <a:lnTo>
                    <a:pt x="182" y="84"/>
                  </a:lnTo>
                  <a:lnTo>
                    <a:pt x="180" y="98"/>
                  </a:lnTo>
                  <a:lnTo>
                    <a:pt x="178" y="114"/>
                  </a:lnTo>
                  <a:lnTo>
                    <a:pt x="173" y="130"/>
                  </a:lnTo>
                  <a:lnTo>
                    <a:pt x="167" y="148"/>
                  </a:lnTo>
                  <a:lnTo>
                    <a:pt x="161" y="165"/>
                  </a:lnTo>
                  <a:lnTo>
                    <a:pt x="152" y="183"/>
                  </a:lnTo>
                  <a:lnTo>
                    <a:pt x="142" y="203"/>
                  </a:lnTo>
                  <a:lnTo>
                    <a:pt x="129" y="222"/>
                  </a:lnTo>
                  <a:lnTo>
                    <a:pt x="115" y="242"/>
                  </a:lnTo>
                  <a:lnTo>
                    <a:pt x="115" y="242"/>
                  </a:lnTo>
                  <a:lnTo>
                    <a:pt x="93" y="271"/>
                  </a:lnTo>
                  <a:lnTo>
                    <a:pt x="75" y="297"/>
                  </a:lnTo>
                  <a:lnTo>
                    <a:pt x="61" y="320"/>
                  </a:lnTo>
                  <a:lnTo>
                    <a:pt x="47" y="342"/>
                  </a:lnTo>
                  <a:lnTo>
                    <a:pt x="37" y="363"/>
                  </a:lnTo>
                  <a:lnTo>
                    <a:pt x="29" y="380"/>
                  </a:lnTo>
                  <a:lnTo>
                    <a:pt x="23" y="397"/>
                  </a:lnTo>
                  <a:lnTo>
                    <a:pt x="18" y="412"/>
                  </a:lnTo>
                  <a:lnTo>
                    <a:pt x="18" y="412"/>
                  </a:lnTo>
                  <a:lnTo>
                    <a:pt x="18" y="412"/>
                  </a:lnTo>
                  <a:lnTo>
                    <a:pt x="8" y="409"/>
                  </a:lnTo>
                  <a:lnTo>
                    <a:pt x="0" y="405"/>
                  </a:lnTo>
                  <a:lnTo>
                    <a:pt x="0" y="405"/>
                  </a:lnTo>
                  <a:lnTo>
                    <a:pt x="1" y="388"/>
                  </a:lnTo>
                  <a:lnTo>
                    <a:pt x="5" y="372"/>
                  </a:lnTo>
                  <a:lnTo>
                    <a:pt x="9" y="355"/>
                  </a:lnTo>
                  <a:lnTo>
                    <a:pt x="17" y="336"/>
                  </a:lnTo>
                  <a:lnTo>
                    <a:pt x="27" y="315"/>
                  </a:lnTo>
                  <a:lnTo>
                    <a:pt x="41" y="292"/>
                  </a:lnTo>
                  <a:lnTo>
                    <a:pt x="56" y="266"/>
                  </a:lnTo>
                  <a:lnTo>
                    <a:pt x="75" y="239"/>
                  </a:lnTo>
                  <a:lnTo>
                    <a:pt x="75" y="239"/>
                  </a:lnTo>
                  <a:lnTo>
                    <a:pt x="90" y="219"/>
                  </a:lnTo>
                  <a:lnTo>
                    <a:pt x="103" y="200"/>
                  </a:lnTo>
                  <a:lnTo>
                    <a:pt x="115" y="180"/>
                  </a:lnTo>
                  <a:lnTo>
                    <a:pt x="125" y="162"/>
                  </a:lnTo>
                  <a:lnTo>
                    <a:pt x="134" y="144"/>
                  </a:lnTo>
                  <a:lnTo>
                    <a:pt x="141" y="127"/>
                  </a:lnTo>
                  <a:lnTo>
                    <a:pt x="147" y="111"/>
                  </a:lnTo>
                  <a:lnTo>
                    <a:pt x="152" y="95"/>
                  </a:lnTo>
                  <a:lnTo>
                    <a:pt x="156" y="80"/>
                  </a:lnTo>
                  <a:lnTo>
                    <a:pt x="160" y="66"/>
                  </a:lnTo>
                  <a:lnTo>
                    <a:pt x="164" y="40"/>
                  </a:lnTo>
                  <a:lnTo>
                    <a:pt x="165" y="18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74" y="2"/>
                  </a:lnTo>
                  <a:lnTo>
                    <a:pt x="174" y="2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451"/>
            <p:cNvSpPr>
              <a:spLocks/>
            </p:cNvSpPr>
            <p:nvPr/>
          </p:nvSpPr>
          <p:spPr bwMode="auto">
            <a:xfrm flipH="1">
              <a:off x="7778955" y="2818844"/>
              <a:ext cx="111232" cy="95559"/>
            </a:xfrm>
            <a:custGeom>
              <a:avLst/>
              <a:gdLst>
                <a:gd name="T0" fmla="*/ 312 w 386"/>
                <a:gd name="T1" fmla="*/ 89 h 385"/>
                <a:gd name="T2" fmla="*/ 278 w 386"/>
                <a:gd name="T3" fmla="*/ 59 h 385"/>
                <a:gd name="T4" fmla="*/ 242 w 386"/>
                <a:gd name="T5" fmla="*/ 35 h 385"/>
                <a:gd name="T6" fmla="*/ 206 w 386"/>
                <a:gd name="T7" fmla="*/ 16 h 385"/>
                <a:gd name="T8" fmla="*/ 169 w 386"/>
                <a:gd name="T9" fmla="*/ 5 h 385"/>
                <a:gd name="T10" fmla="*/ 132 w 386"/>
                <a:gd name="T11" fmla="*/ 0 h 385"/>
                <a:gd name="T12" fmla="*/ 99 w 386"/>
                <a:gd name="T13" fmla="*/ 3 h 385"/>
                <a:gd name="T14" fmla="*/ 67 w 386"/>
                <a:gd name="T15" fmla="*/ 13 h 385"/>
                <a:gd name="T16" fmla="*/ 40 w 386"/>
                <a:gd name="T17" fmla="*/ 30 h 385"/>
                <a:gd name="T18" fmla="*/ 29 w 386"/>
                <a:gd name="T19" fmla="*/ 42 h 385"/>
                <a:gd name="T20" fmla="*/ 12 w 386"/>
                <a:gd name="T21" fmla="*/ 69 h 385"/>
                <a:gd name="T22" fmla="*/ 2 w 386"/>
                <a:gd name="T23" fmla="*/ 100 h 385"/>
                <a:gd name="T24" fmla="*/ 0 w 386"/>
                <a:gd name="T25" fmla="*/ 134 h 385"/>
                <a:gd name="T26" fmla="*/ 4 w 386"/>
                <a:gd name="T27" fmla="*/ 170 h 385"/>
                <a:gd name="T28" fmla="*/ 16 w 386"/>
                <a:gd name="T29" fmla="*/ 207 h 385"/>
                <a:gd name="T30" fmla="*/ 34 w 386"/>
                <a:gd name="T31" fmla="*/ 243 h 385"/>
                <a:gd name="T32" fmla="*/ 59 w 386"/>
                <a:gd name="T33" fmla="*/ 279 h 385"/>
                <a:gd name="T34" fmla="*/ 74 w 386"/>
                <a:gd name="T35" fmla="*/ 296 h 385"/>
                <a:gd name="T36" fmla="*/ 108 w 386"/>
                <a:gd name="T37" fmla="*/ 326 h 385"/>
                <a:gd name="T38" fmla="*/ 142 w 386"/>
                <a:gd name="T39" fmla="*/ 351 h 385"/>
                <a:gd name="T40" fmla="*/ 179 w 386"/>
                <a:gd name="T41" fmla="*/ 368 h 385"/>
                <a:gd name="T42" fmla="*/ 216 w 386"/>
                <a:gd name="T43" fmla="*/ 380 h 385"/>
                <a:gd name="T44" fmla="*/ 252 w 386"/>
                <a:gd name="T45" fmla="*/ 385 h 385"/>
                <a:gd name="T46" fmla="*/ 287 w 386"/>
                <a:gd name="T47" fmla="*/ 383 h 385"/>
                <a:gd name="T48" fmla="*/ 319 w 386"/>
                <a:gd name="T49" fmla="*/ 372 h 385"/>
                <a:gd name="T50" fmla="*/ 345 w 386"/>
                <a:gd name="T51" fmla="*/ 354 h 385"/>
                <a:gd name="T52" fmla="*/ 357 w 386"/>
                <a:gd name="T53" fmla="*/ 343 h 385"/>
                <a:gd name="T54" fmla="*/ 374 w 386"/>
                <a:gd name="T55" fmla="*/ 317 h 385"/>
                <a:gd name="T56" fmla="*/ 384 w 386"/>
                <a:gd name="T57" fmla="*/ 285 h 385"/>
                <a:gd name="T58" fmla="*/ 386 w 386"/>
                <a:gd name="T59" fmla="*/ 252 h 385"/>
                <a:gd name="T60" fmla="*/ 381 w 386"/>
                <a:gd name="T61" fmla="*/ 216 h 385"/>
                <a:gd name="T62" fmla="*/ 370 w 386"/>
                <a:gd name="T63" fmla="*/ 178 h 385"/>
                <a:gd name="T64" fmla="*/ 351 w 386"/>
                <a:gd name="T65" fmla="*/ 142 h 385"/>
                <a:gd name="T66" fmla="*/ 326 w 386"/>
                <a:gd name="T67" fmla="*/ 10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6" h="385">
                  <a:moveTo>
                    <a:pt x="312" y="89"/>
                  </a:moveTo>
                  <a:lnTo>
                    <a:pt x="312" y="89"/>
                  </a:lnTo>
                  <a:lnTo>
                    <a:pt x="295" y="74"/>
                  </a:lnTo>
                  <a:lnTo>
                    <a:pt x="278" y="59"/>
                  </a:lnTo>
                  <a:lnTo>
                    <a:pt x="260" y="46"/>
                  </a:lnTo>
                  <a:lnTo>
                    <a:pt x="242" y="35"/>
                  </a:lnTo>
                  <a:lnTo>
                    <a:pt x="224" y="24"/>
                  </a:lnTo>
                  <a:lnTo>
                    <a:pt x="206" y="16"/>
                  </a:lnTo>
                  <a:lnTo>
                    <a:pt x="187" y="10"/>
                  </a:lnTo>
                  <a:lnTo>
                    <a:pt x="169" y="5"/>
                  </a:lnTo>
                  <a:lnTo>
                    <a:pt x="150" y="2"/>
                  </a:lnTo>
                  <a:lnTo>
                    <a:pt x="132" y="0"/>
                  </a:lnTo>
                  <a:lnTo>
                    <a:pt x="115" y="1"/>
                  </a:lnTo>
                  <a:lnTo>
                    <a:pt x="99" y="3"/>
                  </a:lnTo>
                  <a:lnTo>
                    <a:pt x="83" y="8"/>
                  </a:lnTo>
                  <a:lnTo>
                    <a:pt x="67" y="13"/>
                  </a:lnTo>
                  <a:lnTo>
                    <a:pt x="54" y="21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29" y="42"/>
                  </a:lnTo>
                  <a:lnTo>
                    <a:pt x="20" y="55"/>
                  </a:lnTo>
                  <a:lnTo>
                    <a:pt x="12" y="69"/>
                  </a:lnTo>
                  <a:lnTo>
                    <a:pt x="7" y="83"/>
                  </a:lnTo>
                  <a:lnTo>
                    <a:pt x="2" y="100"/>
                  </a:lnTo>
                  <a:lnTo>
                    <a:pt x="0" y="117"/>
                  </a:lnTo>
                  <a:lnTo>
                    <a:pt x="0" y="134"/>
                  </a:lnTo>
                  <a:lnTo>
                    <a:pt x="1" y="151"/>
                  </a:lnTo>
                  <a:lnTo>
                    <a:pt x="4" y="170"/>
                  </a:lnTo>
                  <a:lnTo>
                    <a:pt x="9" y="188"/>
                  </a:lnTo>
                  <a:lnTo>
                    <a:pt x="16" y="207"/>
                  </a:lnTo>
                  <a:lnTo>
                    <a:pt x="25" y="225"/>
                  </a:lnTo>
                  <a:lnTo>
                    <a:pt x="34" y="243"/>
                  </a:lnTo>
                  <a:lnTo>
                    <a:pt x="46" y="262"/>
                  </a:lnTo>
                  <a:lnTo>
                    <a:pt x="59" y="279"/>
                  </a:lnTo>
                  <a:lnTo>
                    <a:pt x="74" y="296"/>
                  </a:lnTo>
                  <a:lnTo>
                    <a:pt x="74" y="296"/>
                  </a:lnTo>
                  <a:lnTo>
                    <a:pt x="90" y="312"/>
                  </a:lnTo>
                  <a:lnTo>
                    <a:pt x="108" y="326"/>
                  </a:lnTo>
                  <a:lnTo>
                    <a:pt x="124" y="339"/>
                  </a:lnTo>
                  <a:lnTo>
                    <a:pt x="142" y="351"/>
                  </a:lnTo>
                  <a:lnTo>
                    <a:pt x="161" y="361"/>
                  </a:lnTo>
                  <a:lnTo>
                    <a:pt x="179" y="368"/>
                  </a:lnTo>
                  <a:lnTo>
                    <a:pt x="199" y="375"/>
                  </a:lnTo>
                  <a:lnTo>
                    <a:pt x="216" y="380"/>
                  </a:lnTo>
                  <a:lnTo>
                    <a:pt x="234" y="384"/>
                  </a:lnTo>
                  <a:lnTo>
                    <a:pt x="252" y="385"/>
                  </a:lnTo>
                  <a:lnTo>
                    <a:pt x="270" y="385"/>
                  </a:lnTo>
                  <a:lnTo>
                    <a:pt x="287" y="383"/>
                  </a:lnTo>
                  <a:lnTo>
                    <a:pt x="303" y="378"/>
                  </a:lnTo>
                  <a:lnTo>
                    <a:pt x="319" y="372"/>
                  </a:lnTo>
                  <a:lnTo>
                    <a:pt x="332" y="364"/>
                  </a:lnTo>
                  <a:lnTo>
                    <a:pt x="345" y="354"/>
                  </a:lnTo>
                  <a:lnTo>
                    <a:pt x="345" y="354"/>
                  </a:lnTo>
                  <a:lnTo>
                    <a:pt x="357" y="343"/>
                  </a:lnTo>
                  <a:lnTo>
                    <a:pt x="366" y="331"/>
                  </a:lnTo>
                  <a:lnTo>
                    <a:pt x="374" y="317"/>
                  </a:lnTo>
                  <a:lnTo>
                    <a:pt x="379" y="302"/>
                  </a:lnTo>
                  <a:lnTo>
                    <a:pt x="384" y="285"/>
                  </a:lnTo>
                  <a:lnTo>
                    <a:pt x="386" y="269"/>
                  </a:lnTo>
                  <a:lnTo>
                    <a:pt x="386" y="252"/>
                  </a:lnTo>
                  <a:lnTo>
                    <a:pt x="385" y="234"/>
                  </a:lnTo>
                  <a:lnTo>
                    <a:pt x="381" y="216"/>
                  </a:lnTo>
                  <a:lnTo>
                    <a:pt x="376" y="197"/>
                  </a:lnTo>
                  <a:lnTo>
                    <a:pt x="370" y="178"/>
                  </a:lnTo>
                  <a:lnTo>
                    <a:pt x="361" y="160"/>
                  </a:lnTo>
                  <a:lnTo>
                    <a:pt x="351" y="142"/>
                  </a:lnTo>
                  <a:lnTo>
                    <a:pt x="340" y="124"/>
                  </a:lnTo>
                  <a:lnTo>
                    <a:pt x="326" y="106"/>
                  </a:lnTo>
                  <a:lnTo>
                    <a:pt x="312" y="89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452"/>
            <p:cNvSpPr>
              <a:spLocks/>
            </p:cNvSpPr>
            <p:nvPr/>
          </p:nvSpPr>
          <p:spPr bwMode="auto">
            <a:xfrm flipH="1">
              <a:off x="7778955" y="2818844"/>
              <a:ext cx="111232" cy="95559"/>
            </a:xfrm>
            <a:custGeom>
              <a:avLst/>
              <a:gdLst>
                <a:gd name="T0" fmla="*/ 312 w 386"/>
                <a:gd name="T1" fmla="*/ 89 h 385"/>
                <a:gd name="T2" fmla="*/ 278 w 386"/>
                <a:gd name="T3" fmla="*/ 59 h 385"/>
                <a:gd name="T4" fmla="*/ 242 w 386"/>
                <a:gd name="T5" fmla="*/ 35 h 385"/>
                <a:gd name="T6" fmla="*/ 206 w 386"/>
                <a:gd name="T7" fmla="*/ 16 h 385"/>
                <a:gd name="T8" fmla="*/ 169 w 386"/>
                <a:gd name="T9" fmla="*/ 5 h 385"/>
                <a:gd name="T10" fmla="*/ 132 w 386"/>
                <a:gd name="T11" fmla="*/ 0 h 385"/>
                <a:gd name="T12" fmla="*/ 99 w 386"/>
                <a:gd name="T13" fmla="*/ 3 h 385"/>
                <a:gd name="T14" fmla="*/ 67 w 386"/>
                <a:gd name="T15" fmla="*/ 13 h 385"/>
                <a:gd name="T16" fmla="*/ 40 w 386"/>
                <a:gd name="T17" fmla="*/ 30 h 385"/>
                <a:gd name="T18" fmla="*/ 29 w 386"/>
                <a:gd name="T19" fmla="*/ 42 h 385"/>
                <a:gd name="T20" fmla="*/ 12 w 386"/>
                <a:gd name="T21" fmla="*/ 69 h 385"/>
                <a:gd name="T22" fmla="*/ 2 w 386"/>
                <a:gd name="T23" fmla="*/ 100 h 385"/>
                <a:gd name="T24" fmla="*/ 0 w 386"/>
                <a:gd name="T25" fmla="*/ 134 h 385"/>
                <a:gd name="T26" fmla="*/ 4 w 386"/>
                <a:gd name="T27" fmla="*/ 170 h 385"/>
                <a:gd name="T28" fmla="*/ 16 w 386"/>
                <a:gd name="T29" fmla="*/ 207 h 385"/>
                <a:gd name="T30" fmla="*/ 34 w 386"/>
                <a:gd name="T31" fmla="*/ 243 h 385"/>
                <a:gd name="T32" fmla="*/ 59 w 386"/>
                <a:gd name="T33" fmla="*/ 279 h 385"/>
                <a:gd name="T34" fmla="*/ 74 w 386"/>
                <a:gd name="T35" fmla="*/ 296 h 385"/>
                <a:gd name="T36" fmla="*/ 108 w 386"/>
                <a:gd name="T37" fmla="*/ 326 h 385"/>
                <a:gd name="T38" fmla="*/ 142 w 386"/>
                <a:gd name="T39" fmla="*/ 351 h 385"/>
                <a:gd name="T40" fmla="*/ 179 w 386"/>
                <a:gd name="T41" fmla="*/ 368 h 385"/>
                <a:gd name="T42" fmla="*/ 216 w 386"/>
                <a:gd name="T43" fmla="*/ 380 h 385"/>
                <a:gd name="T44" fmla="*/ 252 w 386"/>
                <a:gd name="T45" fmla="*/ 385 h 385"/>
                <a:gd name="T46" fmla="*/ 287 w 386"/>
                <a:gd name="T47" fmla="*/ 383 h 385"/>
                <a:gd name="T48" fmla="*/ 319 w 386"/>
                <a:gd name="T49" fmla="*/ 372 h 385"/>
                <a:gd name="T50" fmla="*/ 345 w 386"/>
                <a:gd name="T51" fmla="*/ 354 h 385"/>
                <a:gd name="T52" fmla="*/ 357 w 386"/>
                <a:gd name="T53" fmla="*/ 343 h 385"/>
                <a:gd name="T54" fmla="*/ 374 w 386"/>
                <a:gd name="T55" fmla="*/ 317 h 385"/>
                <a:gd name="T56" fmla="*/ 384 w 386"/>
                <a:gd name="T57" fmla="*/ 285 h 385"/>
                <a:gd name="T58" fmla="*/ 386 w 386"/>
                <a:gd name="T59" fmla="*/ 252 h 385"/>
                <a:gd name="T60" fmla="*/ 381 w 386"/>
                <a:gd name="T61" fmla="*/ 216 h 385"/>
                <a:gd name="T62" fmla="*/ 370 w 386"/>
                <a:gd name="T63" fmla="*/ 178 h 385"/>
                <a:gd name="T64" fmla="*/ 351 w 386"/>
                <a:gd name="T65" fmla="*/ 142 h 385"/>
                <a:gd name="T66" fmla="*/ 326 w 386"/>
                <a:gd name="T67" fmla="*/ 10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6" h="385">
                  <a:moveTo>
                    <a:pt x="312" y="89"/>
                  </a:moveTo>
                  <a:lnTo>
                    <a:pt x="312" y="89"/>
                  </a:lnTo>
                  <a:lnTo>
                    <a:pt x="295" y="74"/>
                  </a:lnTo>
                  <a:lnTo>
                    <a:pt x="278" y="59"/>
                  </a:lnTo>
                  <a:lnTo>
                    <a:pt x="260" y="46"/>
                  </a:lnTo>
                  <a:lnTo>
                    <a:pt x="242" y="35"/>
                  </a:lnTo>
                  <a:lnTo>
                    <a:pt x="224" y="24"/>
                  </a:lnTo>
                  <a:lnTo>
                    <a:pt x="206" y="16"/>
                  </a:lnTo>
                  <a:lnTo>
                    <a:pt x="187" y="10"/>
                  </a:lnTo>
                  <a:lnTo>
                    <a:pt x="169" y="5"/>
                  </a:lnTo>
                  <a:lnTo>
                    <a:pt x="150" y="2"/>
                  </a:lnTo>
                  <a:lnTo>
                    <a:pt x="132" y="0"/>
                  </a:lnTo>
                  <a:lnTo>
                    <a:pt x="115" y="1"/>
                  </a:lnTo>
                  <a:lnTo>
                    <a:pt x="99" y="3"/>
                  </a:lnTo>
                  <a:lnTo>
                    <a:pt x="83" y="8"/>
                  </a:lnTo>
                  <a:lnTo>
                    <a:pt x="67" y="13"/>
                  </a:lnTo>
                  <a:lnTo>
                    <a:pt x="54" y="21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29" y="42"/>
                  </a:lnTo>
                  <a:lnTo>
                    <a:pt x="20" y="55"/>
                  </a:lnTo>
                  <a:lnTo>
                    <a:pt x="12" y="69"/>
                  </a:lnTo>
                  <a:lnTo>
                    <a:pt x="7" y="83"/>
                  </a:lnTo>
                  <a:lnTo>
                    <a:pt x="2" y="100"/>
                  </a:lnTo>
                  <a:lnTo>
                    <a:pt x="0" y="117"/>
                  </a:lnTo>
                  <a:lnTo>
                    <a:pt x="0" y="134"/>
                  </a:lnTo>
                  <a:lnTo>
                    <a:pt x="1" y="151"/>
                  </a:lnTo>
                  <a:lnTo>
                    <a:pt x="4" y="170"/>
                  </a:lnTo>
                  <a:lnTo>
                    <a:pt x="9" y="188"/>
                  </a:lnTo>
                  <a:lnTo>
                    <a:pt x="16" y="207"/>
                  </a:lnTo>
                  <a:lnTo>
                    <a:pt x="25" y="225"/>
                  </a:lnTo>
                  <a:lnTo>
                    <a:pt x="34" y="243"/>
                  </a:lnTo>
                  <a:lnTo>
                    <a:pt x="46" y="262"/>
                  </a:lnTo>
                  <a:lnTo>
                    <a:pt x="59" y="279"/>
                  </a:lnTo>
                  <a:lnTo>
                    <a:pt x="74" y="296"/>
                  </a:lnTo>
                  <a:lnTo>
                    <a:pt x="74" y="296"/>
                  </a:lnTo>
                  <a:lnTo>
                    <a:pt x="90" y="312"/>
                  </a:lnTo>
                  <a:lnTo>
                    <a:pt x="108" y="326"/>
                  </a:lnTo>
                  <a:lnTo>
                    <a:pt x="124" y="339"/>
                  </a:lnTo>
                  <a:lnTo>
                    <a:pt x="142" y="351"/>
                  </a:lnTo>
                  <a:lnTo>
                    <a:pt x="161" y="361"/>
                  </a:lnTo>
                  <a:lnTo>
                    <a:pt x="179" y="368"/>
                  </a:lnTo>
                  <a:lnTo>
                    <a:pt x="199" y="375"/>
                  </a:lnTo>
                  <a:lnTo>
                    <a:pt x="216" y="380"/>
                  </a:lnTo>
                  <a:lnTo>
                    <a:pt x="234" y="384"/>
                  </a:lnTo>
                  <a:lnTo>
                    <a:pt x="252" y="385"/>
                  </a:lnTo>
                  <a:lnTo>
                    <a:pt x="270" y="385"/>
                  </a:lnTo>
                  <a:lnTo>
                    <a:pt x="287" y="383"/>
                  </a:lnTo>
                  <a:lnTo>
                    <a:pt x="303" y="378"/>
                  </a:lnTo>
                  <a:lnTo>
                    <a:pt x="319" y="372"/>
                  </a:lnTo>
                  <a:lnTo>
                    <a:pt x="332" y="364"/>
                  </a:lnTo>
                  <a:lnTo>
                    <a:pt x="345" y="354"/>
                  </a:lnTo>
                  <a:lnTo>
                    <a:pt x="345" y="354"/>
                  </a:lnTo>
                  <a:lnTo>
                    <a:pt x="357" y="343"/>
                  </a:lnTo>
                  <a:lnTo>
                    <a:pt x="366" y="331"/>
                  </a:lnTo>
                  <a:lnTo>
                    <a:pt x="374" y="317"/>
                  </a:lnTo>
                  <a:lnTo>
                    <a:pt x="379" y="302"/>
                  </a:lnTo>
                  <a:lnTo>
                    <a:pt x="384" y="285"/>
                  </a:lnTo>
                  <a:lnTo>
                    <a:pt x="386" y="269"/>
                  </a:lnTo>
                  <a:lnTo>
                    <a:pt x="386" y="252"/>
                  </a:lnTo>
                  <a:lnTo>
                    <a:pt x="385" y="234"/>
                  </a:lnTo>
                  <a:lnTo>
                    <a:pt x="381" y="216"/>
                  </a:lnTo>
                  <a:lnTo>
                    <a:pt x="376" y="197"/>
                  </a:lnTo>
                  <a:lnTo>
                    <a:pt x="370" y="178"/>
                  </a:lnTo>
                  <a:lnTo>
                    <a:pt x="361" y="160"/>
                  </a:lnTo>
                  <a:lnTo>
                    <a:pt x="351" y="142"/>
                  </a:lnTo>
                  <a:lnTo>
                    <a:pt x="340" y="124"/>
                  </a:lnTo>
                  <a:lnTo>
                    <a:pt x="326" y="106"/>
                  </a:lnTo>
                  <a:lnTo>
                    <a:pt x="312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453"/>
            <p:cNvSpPr>
              <a:spLocks noEditPoints="1"/>
            </p:cNvSpPr>
            <p:nvPr/>
          </p:nvSpPr>
          <p:spPr bwMode="auto">
            <a:xfrm flipH="1">
              <a:off x="7798073" y="2818844"/>
              <a:ext cx="55616" cy="24324"/>
            </a:xfrm>
            <a:custGeom>
              <a:avLst/>
              <a:gdLst>
                <a:gd name="T0" fmla="*/ 189 w 189"/>
                <a:gd name="T1" fmla="*/ 95 h 95"/>
                <a:gd name="T2" fmla="*/ 189 w 189"/>
                <a:gd name="T3" fmla="*/ 95 h 95"/>
                <a:gd name="T4" fmla="*/ 188 w 189"/>
                <a:gd name="T5" fmla="*/ 94 h 95"/>
                <a:gd name="T6" fmla="*/ 188 w 189"/>
                <a:gd name="T7" fmla="*/ 95 h 95"/>
                <a:gd name="T8" fmla="*/ 188 w 189"/>
                <a:gd name="T9" fmla="*/ 94 h 95"/>
                <a:gd name="T10" fmla="*/ 187 w 189"/>
                <a:gd name="T11" fmla="*/ 94 h 95"/>
                <a:gd name="T12" fmla="*/ 187 w 189"/>
                <a:gd name="T13" fmla="*/ 94 h 95"/>
                <a:gd name="T14" fmla="*/ 186 w 189"/>
                <a:gd name="T15" fmla="*/ 92 h 95"/>
                <a:gd name="T16" fmla="*/ 186 w 189"/>
                <a:gd name="T17" fmla="*/ 92 h 95"/>
                <a:gd name="T18" fmla="*/ 185 w 189"/>
                <a:gd name="T19" fmla="*/ 91 h 95"/>
                <a:gd name="T20" fmla="*/ 185 w 189"/>
                <a:gd name="T21" fmla="*/ 91 h 95"/>
                <a:gd name="T22" fmla="*/ 185 w 189"/>
                <a:gd name="T23" fmla="*/ 91 h 95"/>
                <a:gd name="T24" fmla="*/ 184 w 189"/>
                <a:gd name="T25" fmla="*/ 90 h 95"/>
                <a:gd name="T26" fmla="*/ 184 w 189"/>
                <a:gd name="T27" fmla="*/ 90 h 95"/>
                <a:gd name="T28" fmla="*/ 183 w 189"/>
                <a:gd name="T29" fmla="*/ 88 h 95"/>
                <a:gd name="T30" fmla="*/ 184 w 189"/>
                <a:gd name="T31" fmla="*/ 89 h 95"/>
                <a:gd name="T32" fmla="*/ 184 w 189"/>
                <a:gd name="T33" fmla="*/ 89 h 95"/>
                <a:gd name="T34" fmla="*/ 183 w 189"/>
                <a:gd name="T35" fmla="*/ 88 h 95"/>
                <a:gd name="T36" fmla="*/ 179 w 189"/>
                <a:gd name="T37" fmla="*/ 86 h 95"/>
                <a:gd name="T38" fmla="*/ 180 w 189"/>
                <a:gd name="T39" fmla="*/ 87 h 95"/>
                <a:gd name="T40" fmla="*/ 178 w 189"/>
                <a:gd name="T41" fmla="*/ 84 h 95"/>
                <a:gd name="T42" fmla="*/ 179 w 189"/>
                <a:gd name="T43" fmla="*/ 86 h 95"/>
                <a:gd name="T44" fmla="*/ 178 w 189"/>
                <a:gd name="T45" fmla="*/ 84 h 95"/>
                <a:gd name="T46" fmla="*/ 177 w 189"/>
                <a:gd name="T47" fmla="*/ 83 h 95"/>
                <a:gd name="T48" fmla="*/ 177 w 189"/>
                <a:gd name="T49" fmla="*/ 83 h 95"/>
                <a:gd name="T50" fmla="*/ 1 w 189"/>
                <a:gd name="T51" fmla="*/ 0 h 95"/>
                <a:gd name="T52" fmla="*/ 11 w 189"/>
                <a:gd name="T53" fmla="*/ 1 h 95"/>
                <a:gd name="T54" fmla="*/ 45 w 189"/>
                <a:gd name="T55" fmla="*/ 6 h 95"/>
                <a:gd name="T56" fmla="*/ 91 w 189"/>
                <a:gd name="T57" fmla="*/ 22 h 95"/>
                <a:gd name="T58" fmla="*/ 134 w 189"/>
                <a:gd name="T59" fmla="*/ 47 h 95"/>
                <a:gd name="T60" fmla="*/ 176 w 189"/>
                <a:gd name="T61" fmla="*/ 82 h 95"/>
                <a:gd name="T62" fmla="*/ 156 w 189"/>
                <a:gd name="T63" fmla="*/ 63 h 95"/>
                <a:gd name="T64" fmla="*/ 113 w 189"/>
                <a:gd name="T65" fmla="*/ 33 h 95"/>
                <a:gd name="T66" fmla="*/ 67 w 189"/>
                <a:gd name="T67" fmla="*/ 12 h 95"/>
                <a:gd name="T68" fmla="*/ 22 w 189"/>
                <a:gd name="T69" fmla="*/ 2 h 95"/>
                <a:gd name="T70" fmla="*/ 1 w 189"/>
                <a:gd name="T71" fmla="*/ 0 h 95"/>
                <a:gd name="T72" fmla="*/ 0 w 189"/>
                <a:gd name="T73" fmla="*/ 0 h 95"/>
                <a:gd name="T74" fmla="*/ 0 w 189"/>
                <a:gd name="T75" fmla="*/ 0 h 95"/>
                <a:gd name="T76" fmla="*/ 0 w 189"/>
                <a:gd name="T7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9" h="95">
                  <a:moveTo>
                    <a:pt x="189" y="95"/>
                  </a:moveTo>
                  <a:lnTo>
                    <a:pt x="189" y="95"/>
                  </a:lnTo>
                  <a:lnTo>
                    <a:pt x="189" y="95"/>
                  </a:lnTo>
                  <a:lnTo>
                    <a:pt x="189" y="95"/>
                  </a:lnTo>
                  <a:lnTo>
                    <a:pt x="189" y="95"/>
                  </a:lnTo>
                  <a:close/>
                  <a:moveTo>
                    <a:pt x="188" y="94"/>
                  </a:moveTo>
                  <a:lnTo>
                    <a:pt x="188" y="94"/>
                  </a:lnTo>
                  <a:lnTo>
                    <a:pt x="188" y="95"/>
                  </a:lnTo>
                  <a:lnTo>
                    <a:pt x="188" y="95"/>
                  </a:lnTo>
                  <a:lnTo>
                    <a:pt x="188" y="94"/>
                  </a:lnTo>
                  <a:close/>
                  <a:moveTo>
                    <a:pt x="187" y="94"/>
                  </a:moveTo>
                  <a:lnTo>
                    <a:pt x="187" y="94"/>
                  </a:lnTo>
                  <a:lnTo>
                    <a:pt x="187" y="94"/>
                  </a:lnTo>
                  <a:lnTo>
                    <a:pt x="187" y="94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6" y="92"/>
                  </a:lnTo>
                  <a:lnTo>
                    <a:pt x="186" y="92"/>
                  </a:lnTo>
                  <a:lnTo>
                    <a:pt x="186" y="92"/>
                  </a:lnTo>
                  <a:close/>
                  <a:moveTo>
                    <a:pt x="185" y="91"/>
                  </a:moveTo>
                  <a:lnTo>
                    <a:pt x="185" y="91"/>
                  </a:lnTo>
                  <a:lnTo>
                    <a:pt x="185" y="91"/>
                  </a:lnTo>
                  <a:lnTo>
                    <a:pt x="185" y="91"/>
                  </a:lnTo>
                  <a:lnTo>
                    <a:pt x="185" y="91"/>
                  </a:lnTo>
                  <a:close/>
                  <a:moveTo>
                    <a:pt x="184" y="90"/>
                  </a:moveTo>
                  <a:lnTo>
                    <a:pt x="184" y="90"/>
                  </a:lnTo>
                  <a:lnTo>
                    <a:pt x="184" y="90"/>
                  </a:lnTo>
                  <a:lnTo>
                    <a:pt x="184" y="90"/>
                  </a:lnTo>
                  <a:lnTo>
                    <a:pt x="184" y="90"/>
                  </a:lnTo>
                  <a:close/>
                  <a:moveTo>
                    <a:pt x="183" y="88"/>
                  </a:moveTo>
                  <a:lnTo>
                    <a:pt x="183" y="88"/>
                  </a:lnTo>
                  <a:lnTo>
                    <a:pt x="184" y="89"/>
                  </a:lnTo>
                  <a:lnTo>
                    <a:pt x="184" y="89"/>
                  </a:lnTo>
                  <a:lnTo>
                    <a:pt x="184" y="89"/>
                  </a:lnTo>
                  <a:lnTo>
                    <a:pt x="184" y="89"/>
                  </a:lnTo>
                  <a:lnTo>
                    <a:pt x="183" y="88"/>
                  </a:lnTo>
                  <a:close/>
                  <a:moveTo>
                    <a:pt x="179" y="86"/>
                  </a:moveTo>
                  <a:lnTo>
                    <a:pt x="179" y="86"/>
                  </a:lnTo>
                  <a:lnTo>
                    <a:pt x="180" y="87"/>
                  </a:lnTo>
                  <a:lnTo>
                    <a:pt x="180" y="87"/>
                  </a:lnTo>
                  <a:lnTo>
                    <a:pt x="179" y="86"/>
                  </a:lnTo>
                  <a:close/>
                  <a:moveTo>
                    <a:pt x="178" y="84"/>
                  </a:moveTo>
                  <a:lnTo>
                    <a:pt x="178" y="84"/>
                  </a:lnTo>
                  <a:lnTo>
                    <a:pt x="179" y="86"/>
                  </a:lnTo>
                  <a:lnTo>
                    <a:pt x="179" y="86"/>
                  </a:lnTo>
                  <a:lnTo>
                    <a:pt x="178" y="84"/>
                  </a:lnTo>
                  <a:close/>
                  <a:moveTo>
                    <a:pt x="177" y="83"/>
                  </a:moveTo>
                  <a:lnTo>
                    <a:pt x="177" y="83"/>
                  </a:lnTo>
                  <a:lnTo>
                    <a:pt x="177" y="83"/>
                  </a:lnTo>
                  <a:lnTo>
                    <a:pt x="177" y="83"/>
                  </a:lnTo>
                  <a:lnTo>
                    <a:pt x="177" y="83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1" y="1"/>
                  </a:lnTo>
                  <a:lnTo>
                    <a:pt x="22" y="2"/>
                  </a:lnTo>
                  <a:lnTo>
                    <a:pt x="45" y="6"/>
                  </a:lnTo>
                  <a:lnTo>
                    <a:pt x="67" y="12"/>
                  </a:lnTo>
                  <a:lnTo>
                    <a:pt x="91" y="22"/>
                  </a:lnTo>
                  <a:lnTo>
                    <a:pt x="113" y="33"/>
                  </a:lnTo>
                  <a:lnTo>
                    <a:pt x="134" y="47"/>
                  </a:lnTo>
                  <a:lnTo>
                    <a:pt x="156" y="63"/>
                  </a:lnTo>
                  <a:lnTo>
                    <a:pt x="176" y="82"/>
                  </a:lnTo>
                  <a:lnTo>
                    <a:pt x="176" y="82"/>
                  </a:lnTo>
                  <a:lnTo>
                    <a:pt x="156" y="63"/>
                  </a:lnTo>
                  <a:lnTo>
                    <a:pt x="134" y="47"/>
                  </a:lnTo>
                  <a:lnTo>
                    <a:pt x="113" y="33"/>
                  </a:lnTo>
                  <a:lnTo>
                    <a:pt x="91" y="22"/>
                  </a:lnTo>
                  <a:lnTo>
                    <a:pt x="67" y="12"/>
                  </a:lnTo>
                  <a:lnTo>
                    <a:pt x="45" y="6"/>
                  </a:lnTo>
                  <a:lnTo>
                    <a:pt x="22" y="2"/>
                  </a:lnTo>
                  <a:lnTo>
                    <a:pt x="11" y="1"/>
                  </a:lnTo>
                  <a:lnTo>
                    <a:pt x="1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454"/>
            <p:cNvSpPr>
              <a:spLocks noChangeArrowheads="1"/>
            </p:cNvSpPr>
            <p:nvPr/>
          </p:nvSpPr>
          <p:spPr bwMode="auto">
            <a:xfrm flipH="1">
              <a:off x="7796335" y="284316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455"/>
            <p:cNvSpPr>
              <a:spLocks noChangeArrowheads="1"/>
            </p:cNvSpPr>
            <p:nvPr/>
          </p:nvSpPr>
          <p:spPr bwMode="auto">
            <a:xfrm flipH="1">
              <a:off x="7796335" y="284143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456"/>
            <p:cNvSpPr>
              <a:spLocks/>
            </p:cNvSpPr>
            <p:nvPr/>
          </p:nvSpPr>
          <p:spPr bwMode="auto">
            <a:xfrm flipH="1">
              <a:off x="7798073" y="284143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457"/>
            <p:cNvSpPr>
              <a:spLocks noChangeArrowheads="1"/>
            </p:cNvSpPr>
            <p:nvPr/>
          </p:nvSpPr>
          <p:spPr bwMode="auto">
            <a:xfrm flipH="1">
              <a:off x="7798073" y="284143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458"/>
            <p:cNvSpPr>
              <a:spLocks noChangeArrowheads="1"/>
            </p:cNvSpPr>
            <p:nvPr/>
          </p:nvSpPr>
          <p:spPr bwMode="auto">
            <a:xfrm flipH="1">
              <a:off x="7798073" y="284143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459"/>
            <p:cNvSpPr>
              <a:spLocks noChangeArrowheads="1"/>
            </p:cNvSpPr>
            <p:nvPr/>
          </p:nvSpPr>
          <p:spPr bwMode="auto">
            <a:xfrm flipH="1">
              <a:off x="7798073" y="284143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60"/>
            <p:cNvSpPr>
              <a:spLocks/>
            </p:cNvSpPr>
            <p:nvPr/>
          </p:nvSpPr>
          <p:spPr bwMode="auto">
            <a:xfrm flipH="1">
              <a:off x="7799811" y="2841431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0 w 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61"/>
            <p:cNvSpPr>
              <a:spLocks/>
            </p:cNvSpPr>
            <p:nvPr/>
          </p:nvSpPr>
          <p:spPr bwMode="auto">
            <a:xfrm flipH="1">
              <a:off x="7801549" y="2839694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62"/>
            <p:cNvSpPr>
              <a:spLocks/>
            </p:cNvSpPr>
            <p:nvPr/>
          </p:nvSpPr>
          <p:spPr bwMode="auto">
            <a:xfrm flipH="1">
              <a:off x="7801549" y="2839694"/>
              <a:ext cx="0" cy="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463"/>
            <p:cNvSpPr>
              <a:spLocks noChangeArrowheads="1"/>
            </p:cNvSpPr>
            <p:nvPr/>
          </p:nvSpPr>
          <p:spPr bwMode="auto">
            <a:xfrm flipH="1">
              <a:off x="7799811" y="283969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64"/>
            <p:cNvSpPr>
              <a:spLocks/>
            </p:cNvSpPr>
            <p:nvPr/>
          </p:nvSpPr>
          <p:spPr bwMode="auto">
            <a:xfrm flipH="1">
              <a:off x="7801549" y="2818844"/>
              <a:ext cx="52140" cy="20849"/>
            </a:xfrm>
            <a:custGeom>
              <a:avLst/>
              <a:gdLst>
                <a:gd name="T0" fmla="*/ 0 w 175"/>
                <a:gd name="T1" fmla="*/ 0 h 82"/>
                <a:gd name="T2" fmla="*/ 0 w 175"/>
                <a:gd name="T3" fmla="*/ 0 h 82"/>
                <a:gd name="T4" fmla="*/ 10 w 175"/>
                <a:gd name="T5" fmla="*/ 1 h 82"/>
                <a:gd name="T6" fmla="*/ 21 w 175"/>
                <a:gd name="T7" fmla="*/ 2 h 82"/>
                <a:gd name="T8" fmla="*/ 44 w 175"/>
                <a:gd name="T9" fmla="*/ 6 h 82"/>
                <a:gd name="T10" fmla="*/ 66 w 175"/>
                <a:gd name="T11" fmla="*/ 12 h 82"/>
                <a:gd name="T12" fmla="*/ 90 w 175"/>
                <a:gd name="T13" fmla="*/ 22 h 82"/>
                <a:gd name="T14" fmla="*/ 112 w 175"/>
                <a:gd name="T15" fmla="*/ 33 h 82"/>
                <a:gd name="T16" fmla="*/ 133 w 175"/>
                <a:gd name="T17" fmla="*/ 47 h 82"/>
                <a:gd name="T18" fmla="*/ 155 w 175"/>
                <a:gd name="T19" fmla="*/ 63 h 82"/>
                <a:gd name="T20" fmla="*/ 175 w 175"/>
                <a:gd name="T21" fmla="*/ 82 h 82"/>
                <a:gd name="T22" fmla="*/ 175 w 175"/>
                <a:gd name="T23" fmla="*/ 82 h 82"/>
                <a:gd name="T24" fmla="*/ 155 w 175"/>
                <a:gd name="T25" fmla="*/ 63 h 82"/>
                <a:gd name="T26" fmla="*/ 133 w 175"/>
                <a:gd name="T27" fmla="*/ 47 h 82"/>
                <a:gd name="T28" fmla="*/ 112 w 175"/>
                <a:gd name="T29" fmla="*/ 33 h 82"/>
                <a:gd name="T30" fmla="*/ 90 w 175"/>
                <a:gd name="T31" fmla="*/ 22 h 82"/>
                <a:gd name="T32" fmla="*/ 66 w 175"/>
                <a:gd name="T33" fmla="*/ 12 h 82"/>
                <a:gd name="T34" fmla="*/ 44 w 175"/>
                <a:gd name="T35" fmla="*/ 6 h 82"/>
                <a:gd name="T36" fmla="*/ 21 w 175"/>
                <a:gd name="T37" fmla="*/ 2 h 82"/>
                <a:gd name="T38" fmla="*/ 10 w 175"/>
                <a:gd name="T39" fmla="*/ 1 h 82"/>
                <a:gd name="T40" fmla="*/ 0 w 175"/>
                <a:gd name="T4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82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lnTo>
                    <a:pt x="21" y="2"/>
                  </a:lnTo>
                  <a:lnTo>
                    <a:pt x="44" y="6"/>
                  </a:lnTo>
                  <a:lnTo>
                    <a:pt x="66" y="12"/>
                  </a:lnTo>
                  <a:lnTo>
                    <a:pt x="90" y="22"/>
                  </a:lnTo>
                  <a:lnTo>
                    <a:pt x="112" y="33"/>
                  </a:lnTo>
                  <a:lnTo>
                    <a:pt x="133" y="47"/>
                  </a:lnTo>
                  <a:lnTo>
                    <a:pt x="155" y="63"/>
                  </a:lnTo>
                  <a:lnTo>
                    <a:pt x="175" y="82"/>
                  </a:lnTo>
                  <a:lnTo>
                    <a:pt x="175" y="82"/>
                  </a:lnTo>
                  <a:lnTo>
                    <a:pt x="155" y="63"/>
                  </a:lnTo>
                  <a:lnTo>
                    <a:pt x="133" y="47"/>
                  </a:lnTo>
                  <a:lnTo>
                    <a:pt x="112" y="33"/>
                  </a:lnTo>
                  <a:lnTo>
                    <a:pt x="90" y="22"/>
                  </a:lnTo>
                  <a:lnTo>
                    <a:pt x="66" y="12"/>
                  </a:lnTo>
                  <a:lnTo>
                    <a:pt x="44" y="6"/>
                  </a:lnTo>
                  <a:lnTo>
                    <a:pt x="21" y="2"/>
                  </a:lnTo>
                  <a:lnTo>
                    <a:pt x="10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65"/>
            <p:cNvSpPr>
              <a:spLocks/>
            </p:cNvSpPr>
            <p:nvPr/>
          </p:nvSpPr>
          <p:spPr bwMode="auto">
            <a:xfrm flipH="1">
              <a:off x="7853689" y="281884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6"/>
            <p:cNvSpPr>
              <a:spLocks/>
            </p:cNvSpPr>
            <p:nvPr/>
          </p:nvSpPr>
          <p:spPr bwMode="auto">
            <a:xfrm flipH="1">
              <a:off x="7778955" y="2818844"/>
              <a:ext cx="111232" cy="81659"/>
            </a:xfrm>
            <a:custGeom>
              <a:avLst/>
              <a:gdLst>
                <a:gd name="T0" fmla="*/ 128 w 386"/>
                <a:gd name="T1" fmla="*/ 0 h 332"/>
                <a:gd name="T2" fmla="*/ 129 w 386"/>
                <a:gd name="T3" fmla="*/ 0 h 332"/>
                <a:gd name="T4" fmla="*/ 150 w 386"/>
                <a:gd name="T5" fmla="*/ 2 h 332"/>
                <a:gd name="T6" fmla="*/ 195 w 386"/>
                <a:gd name="T7" fmla="*/ 12 h 332"/>
                <a:gd name="T8" fmla="*/ 241 w 386"/>
                <a:gd name="T9" fmla="*/ 33 h 332"/>
                <a:gd name="T10" fmla="*/ 284 w 386"/>
                <a:gd name="T11" fmla="*/ 63 h 332"/>
                <a:gd name="T12" fmla="*/ 304 w 386"/>
                <a:gd name="T13" fmla="*/ 82 h 332"/>
                <a:gd name="T14" fmla="*/ 305 w 386"/>
                <a:gd name="T15" fmla="*/ 83 h 332"/>
                <a:gd name="T16" fmla="*/ 305 w 386"/>
                <a:gd name="T17" fmla="*/ 83 h 332"/>
                <a:gd name="T18" fmla="*/ 306 w 386"/>
                <a:gd name="T19" fmla="*/ 84 h 332"/>
                <a:gd name="T20" fmla="*/ 307 w 386"/>
                <a:gd name="T21" fmla="*/ 86 h 332"/>
                <a:gd name="T22" fmla="*/ 307 w 386"/>
                <a:gd name="T23" fmla="*/ 86 h 332"/>
                <a:gd name="T24" fmla="*/ 308 w 386"/>
                <a:gd name="T25" fmla="*/ 87 h 332"/>
                <a:gd name="T26" fmla="*/ 311 w 386"/>
                <a:gd name="T27" fmla="*/ 88 h 332"/>
                <a:gd name="T28" fmla="*/ 312 w 386"/>
                <a:gd name="T29" fmla="*/ 89 h 332"/>
                <a:gd name="T30" fmla="*/ 312 w 386"/>
                <a:gd name="T31" fmla="*/ 90 h 332"/>
                <a:gd name="T32" fmla="*/ 312 w 386"/>
                <a:gd name="T33" fmla="*/ 90 h 332"/>
                <a:gd name="T34" fmla="*/ 313 w 386"/>
                <a:gd name="T35" fmla="*/ 91 h 332"/>
                <a:gd name="T36" fmla="*/ 313 w 386"/>
                <a:gd name="T37" fmla="*/ 91 h 332"/>
                <a:gd name="T38" fmla="*/ 314 w 386"/>
                <a:gd name="T39" fmla="*/ 92 h 332"/>
                <a:gd name="T40" fmla="*/ 314 w 386"/>
                <a:gd name="T41" fmla="*/ 92 h 332"/>
                <a:gd name="T42" fmla="*/ 315 w 386"/>
                <a:gd name="T43" fmla="*/ 94 h 332"/>
                <a:gd name="T44" fmla="*/ 315 w 386"/>
                <a:gd name="T45" fmla="*/ 94 h 332"/>
                <a:gd name="T46" fmla="*/ 316 w 386"/>
                <a:gd name="T47" fmla="*/ 94 h 332"/>
                <a:gd name="T48" fmla="*/ 316 w 386"/>
                <a:gd name="T49" fmla="*/ 95 h 332"/>
                <a:gd name="T50" fmla="*/ 317 w 386"/>
                <a:gd name="T51" fmla="*/ 95 h 332"/>
                <a:gd name="T52" fmla="*/ 317 w 386"/>
                <a:gd name="T53" fmla="*/ 95 h 332"/>
                <a:gd name="T54" fmla="*/ 330 w 386"/>
                <a:gd name="T55" fmla="*/ 110 h 332"/>
                <a:gd name="T56" fmla="*/ 351 w 386"/>
                <a:gd name="T57" fmla="*/ 141 h 332"/>
                <a:gd name="T58" fmla="*/ 367 w 386"/>
                <a:gd name="T59" fmla="*/ 173 h 332"/>
                <a:gd name="T60" fmla="*/ 378 w 386"/>
                <a:gd name="T61" fmla="*/ 204 h 332"/>
                <a:gd name="T62" fmla="*/ 385 w 386"/>
                <a:gd name="T63" fmla="*/ 236 h 332"/>
                <a:gd name="T64" fmla="*/ 386 w 386"/>
                <a:gd name="T65" fmla="*/ 266 h 332"/>
                <a:gd name="T66" fmla="*/ 381 w 386"/>
                <a:gd name="T67" fmla="*/ 294 h 332"/>
                <a:gd name="T68" fmla="*/ 372 w 386"/>
                <a:gd name="T69" fmla="*/ 320 h 332"/>
                <a:gd name="T70" fmla="*/ 366 w 386"/>
                <a:gd name="T71" fmla="*/ 332 h 332"/>
                <a:gd name="T72" fmla="*/ 361 w 386"/>
                <a:gd name="T73" fmla="*/ 289 h 332"/>
                <a:gd name="T74" fmla="*/ 348 w 386"/>
                <a:gd name="T75" fmla="*/ 244 h 332"/>
                <a:gd name="T76" fmla="*/ 324 w 386"/>
                <a:gd name="T77" fmla="*/ 199 h 332"/>
                <a:gd name="T78" fmla="*/ 290 w 386"/>
                <a:gd name="T79" fmla="*/ 157 h 332"/>
                <a:gd name="T80" fmla="*/ 280 w 386"/>
                <a:gd name="T81" fmla="*/ 147 h 332"/>
                <a:gd name="T82" fmla="*/ 248 w 386"/>
                <a:gd name="T83" fmla="*/ 119 h 332"/>
                <a:gd name="T84" fmla="*/ 202 w 386"/>
                <a:gd name="T85" fmla="*/ 92 h 332"/>
                <a:gd name="T86" fmla="*/ 166 w 386"/>
                <a:gd name="T87" fmla="*/ 78 h 332"/>
                <a:gd name="T88" fmla="*/ 142 w 386"/>
                <a:gd name="T89" fmla="*/ 72 h 332"/>
                <a:gd name="T90" fmla="*/ 119 w 386"/>
                <a:gd name="T91" fmla="*/ 69 h 332"/>
                <a:gd name="T92" fmla="*/ 108 w 386"/>
                <a:gd name="T93" fmla="*/ 68 h 332"/>
                <a:gd name="T94" fmla="*/ 83 w 386"/>
                <a:gd name="T95" fmla="*/ 70 h 332"/>
                <a:gd name="T96" fmla="*/ 61 w 386"/>
                <a:gd name="T97" fmla="*/ 76 h 332"/>
                <a:gd name="T98" fmla="*/ 39 w 386"/>
                <a:gd name="T99" fmla="*/ 86 h 332"/>
                <a:gd name="T100" fmla="*/ 20 w 386"/>
                <a:gd name="T101" fmla="*/ 99 h 332"/>
                <a:gd name="T102" fmla="*/ 9 w 386"/>
                <a:gd name="T103" fmla="*/ 110 h 332"/>
                <a:gd name="T104" fmla="*/ 0 w 386"/>
                <a:gd name="T105" fmla="*/ 122 h 332"/>
                <a:gd name="T106" fmla="*/ 3 w 386"/>
                <a:gd name="T107" fmla="*/ 95 h 332"/>
                <a:gd name="T108" fmla="*/ 11 w 386"/>
                <a:gd name="T109" fmla="*/ 72 h 332"/>
                <a:gd name="T110" fmla="*/ 24 w 386"/>
                <a:gd name="T111" fmla="*/ 50 h 332"/>
                <a:gd name="T112" fmla="*/ 40 w 386"/>
                <a:gd name="T113" fmla="*/ 30 h 332"/>
                <a:gd name="T114" fmla="*/ 40 w 386"/>
                <a:gd name="T115" fmla="*/ 30 h 332"/>
                <a:gd name="T116" fmla="*/ 49 w 386"/>
                <a:gd name="T117" fmla="*/ 24 h 332"/>
                <a:gd name="T118" fmla="*/ 70 w 386"/>
                <a:gd name="T119" fmla="*/ 12 h 332"/>
                <a:gd name="T120" fmla="*/ 92 w 386"/>
                <a:gd name="T121" fmla="*/ 5 h 332"/>
                <a:gd name="T122" fmla="*/ 115 w 386"/>
                <a:gd name="T123" fmla="*/ 1 h 332"/>
                <a:gd name="T124" fmla="*/ 128 w 386"/>
                <a:gd name="T125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6" h="332">
                  <a:moveTo>
                    <a:pt x="128" y="0"/>
                  </a:moveTo>
                  <a:lnTo>
                    <a:pt x="128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39" y="1"/>
                  </a:lnTo>
                  <a:lnTo>
                    <a:pt x="150" y="2"/>
                  </a:lnTo>
                  <a:lnTo>
                    <a:pt x="173" y="6"/>
                  </a:lnTo>
                  <a:lnTo>
                    <a:pt x="195" y="12"/>
                  </a:lnTo>
                  <a:lnTo>
                    <a:pt x="219" y="22"/>
                  </a:lnTo>
                  <a:lnTo>
                    <a:pt x="241" y="33"/>
                  </a:lnTo>
                  <a:lnTo>
                    <a:pt x="262" y="47"/>
                  </a:lnTo>
                  <a:lnTo>
                    <a:pt x="284" y="63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6" y="84"/>
                  </a:lnTo>
                  <a:lnTo>
                    <a:pt x="306" y="84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8" y="87"/>
                  </a:lnTo>
                  <a:lnTo>
                    <a:pt x="308" y="87"/>
                  </a:lnTo>
                  <a:lnTo>
                    <a:pt x="311" y="88"/>
                  </a:lnTo>
                  <a:lnTo>
                    <a:pt x="311" y="88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6" y="94"/>
                  </a:lnTo>
                  <a:lnTo>
                    <a:pt x="316" y="94"/>
                  </a:lnTo>
                  <a:lnTo>
                    <a:pt x="316" y="95"/>
                  </a:lnTo>
                  <a:lnTo>
                    <a:pt x="316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30" y="110"/>
                  </a:lnTo>
                  <a:lnTo>
                    <a:pt x="341" y="126"/>
                  </a:lnTo>
                  <a:lnTo>
                    <a:pt x="351" y="141"/>
                  </a:lnTo>
                  <a:lnTo>
                    <a:pt x="360" y="157"/>
                  </a:lnTo>
                  <a:lnTo>
                    <a:pt x="367" y="173"/>
                  </a:lnTo>
                  <a:lnTo>
                    <a:pt x="374" y="188"/>
                  </a:lnTo>
                  <a:lnTo>
                    <a:pt x="378" y="204"/>
                  </a:lnTo>
                  <a:lnTo>
                    <a:pt x="382" y="219"/>
                  </a:lnTo>
                  <a:lnTo>
                    <a:pt x="385" y="236"/>
                  </a:lnTo>
                  <a:lnTo>
                    <a:pt x="386" y="251"/>
                  </a:lnTo>
                  <a:lnTo>
                    <a:pt x="386" y="266"/>
                  </a:lnTo>
                  <a:lnTo>
                    <a:pt x="384" y="280"/>
                  </a:lnTo>
                  <a:lnTo>
                    <a:pt x="381" y="294"/>
                  </a:lnTo>
                  <a:lnTo>
                    <a:pt x="377" y="307"/>
                  </a:lnTo>
                  <a:lnTo>
                    <a:pt x="372" y="320"/>
                  </a:lnTo>
                  <a:lnTo>
                    <a:pt x="366" y="332"/>
                  </a:lnTo>
                  <a:lnTo>
                    <a:pt x="366" y="332"/>
                  </a:lnTo>
                  <a:lnTo>
                    <a:pt x="365" y="310"/>
                  </a:lnTo>
                  <a:lnTo>
                    <a:pt x="361" y="289"/>
                  </a:lnTo>
                  <a:lnTo>
                    <a:pt x="356" y="266"/>
                  </a:lnTo>
                  <a:lnTo>
                    <a:pt x="348" y="244"/>
                  </a:lnTo>
                  <a:lnTo>
                    <a:pt x="338" y="222"/>
                  </a:lnTo>
                  <a:lnTo>
                    <a:pt x="324" y="199"/>
                  </a:lnTo>
                  <a:lnTo>
                    <a:pt x="308" y="178"/>
                  </a:lnTo>
                  <a:lnTo>
                    <a:pt x="290" y="157"/>
                  </a:lnTo>
                  <a:lnTo>
                    <a:pt x="290" y="157"/>
                  </a:lnTo>
                  <a:lnTo>
                    <a:pt x="280" y="147"/>
                  </a:lnTo>
                  <a:lnTo>
                    <a:pt x="270" y="137"/>
                  </a:lnTo>
                  <a:lnTo>
                    <a:pt x="248" y="119"/>
                  </a:lnTo>
                  <a:lnTo>
                    <a:pt x="225" y="104"/>
                  </a:lnTo>
                  <a:lnTo>
                    <a:pt x="202" y="92"/>
                  </a:lnTo>
                  <a:lnTo>
                    <a:pt x="178" y="81"/>
                  </a:lnTo>
                  <a:lnTo>
                    <a:pt x="166" y="78"/>
                  </a:lnTo>
                  <a:lnTo>
                    <a:pt x="154" y="75"/>
                  </a:lnTo>
                  <a:lnTo>
                    <a:pt x="142" y="72"/>
                  </a:lnTo>
                  <a:lnTo>
                    <a:pt x="130" y="70"/>
                  </a:lnTo>
                  <a:lnTo>
                    <a:pt x="119" y="69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95" y="69"/>
                  </a:lnTo>
                  <a:lnTo>
                    <a:pt x="83" y="70"/>
                  </a:lnTo>
                  <a:lnTo>
                    <a:pt x="72" y="73"/>
                  </a:lnTo>
                  <a:lnTo>
                    <a:pt x="61" y="76"/>
                  </a:lnTo>
                  <a:lnTo>
                    <a:pt x="49" y="80"/>
                  </a:lnTo>
                  <a:lnTo>
                    <a:pt x="39" y="86"/>
                  </a:lnTo>
                  <a:lnTo>
                    <a:pt x="29" y="92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9" y="11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1" y="108"/>
                  </a:lnTo>
                  <a:lnTo>
                    <a:pt x="3" y="95"/>
                  </a:lnTo>
                  <a:lnTo>
                    <a:pt x="7" y="83"/>
                  </a:lnTo>
                  <a:lnTo>
                    <a:pt x="11" y="72"/>
                  </a:lnTo>
                  <a:lnTo>
                    <a:pt x="17" y="60"/>
                  </a:lnTo>
                  <a:lnTo>
                    <a:pt x="24" y="50"/>
                  </a:lnTo>
                  <a:lnTo>
                    <a:pt x="31" y="4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9" y="24"/>
                  </a:lnTo>
                  <a:lnTo>
                    <a:pt x="59" y="18"/>
                  </a:lnTo>
                  <a:lnTo>
                    <a:pt x="70" y="12"/>
                  </a:lnTo>
                  <a:lnTo>
                    <a:pt x="81" y="8"/>
                  </a:lnTo>
                  <a:lnTo>
                    <a:pt x="92" y="5"/>
                  </a:lnTo>
                  <a:lnTo>
                    <a:pt x="103" y="2"/>
                  </a:lnTo>
                  <a:lnTo>
                    <a:pt x="115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67"/>
            <p:cNvSpPr>
              <a:spLocks/>
            </p:cNvSpPr>
            <p:nvPr/>
          </p:nvSpPr>
          <p:spPr bwMode="auto">
            <a:xfrm flipH="1">
              <a:off x="7778955" y="2818844"/>
              <a:ext cx="111232" cy="81659"/>
            </a:xfrm>
            <a:custGeom>
              <a:avLst/>
              <a:gdLst>
                <a:gd name="T0" fmla="*/ 128 w 386"/>
                <a:gd name="T1" fmla="*/ 0 h 332"/>
                <a:gd name="T2" fmla="*/ 129 w 386"/>
                <a:gd name="T3" fmla="*/ 0 h 332"/>
                <a:gd name="T4" fmla="*/ 150 w 386"/>
                <a:gd name="T5" fmla="*/ 2 h 332"/>
                <a:gd name="T6" fmla="*/ 195 w 386"/>
                <a:gd name="T7" fmla="*/ 12 h 332"/>
                <a:gd name="T8" fmla="*/ 241 w 386"/>
                <a:gd name="T9" fmla="*/ 33 h 332"/>
                <a:gd name="T10" fmla="*/ 284 w 386"/>
                <a:gd name="T11" fmla="*/ 63 h 332"/>
                <a:gd name="T12" fmla="*/ 304 w 386"/>
                <a:gd name="T13" fmla="*/ 82 h 332"/>
                <a:gd name="T14" fmla="*/ 305 w 386"/>
                <a:gd name="T15" fmla="*/ 83 h 332"/>
                <a:gd name="T16" fmla="*/ 305 w 386"/>
                <a:gd name="T17" fmla="*/ 83 h 332"/>
                <a:gd name="T18" fmla="*/ 306 w 386"/>
                <a:gd name="T19" fmla="*/ 84 h 332"/>
                <a:gd name="T20" fmla="*/ 307 w 386"/>
                <a:gd name="T21" fmla="*/ 86 h 332"/>
                <a:gd name="T22" fmla="*/ 307 w 386"/>
                <a:gd name="T23" fmla="*/ 86 h 332"/>
                <a:gd name="T24" fmla="*/ 308 w 386"/>
                <a:gd name="T25" fmla="*/ 87 h 332"/>
                <a:gd name="T26" fmla="*/ 311 w 386"/>
                <a:gd name="T27" fmla="*/ 88 h 332"/>
                <a:gd name="T28" fmla="*/ 312 w 386"/>
                <a:gd name="T29" fmla="*/ 89 h 332"/>
                <a:gd name="T30" fmla="*/ 312 w 386"/>
                <a:gd name="T31" fmla="*/ 90 h 332"/>
                <a:gd name="T32" fmla="*/ 312 w 386"/>
                <a:gd name="T33" fmla="*/ 90 h 332"/>
                <a:gd name="T34" fmla="*/ 313 w 386"/>
                <a:gd name="T35" fmla="*/ 91 h 332"/>
                <a:gd name="T36" fmla="*/ 313 w 386"/>
                <a:gd name="T37" fmla="*/ 91 h 332"/>
                <a:gd name="T38" fmla="*/ 314 w 386"/>
                <a:gd name="T39" fmla="*/ 92 h 332"/>
                <a:gd name="T40" fmla="*/ 314 w 386"/>
                <a:gd name="T41" fmla="*/ 92 h 332"/>
                <a:gd name="T42" fmla="*/ 315 w 386"/>
                <a:gd name="T43" fmla="*/ 94 h 332"/>
                <a:gd name="T44" fmla="*/ 315 w 386"/>
                <a:gd name="T45" fmla="*/ 94 h 332"/>
                <a:gd name="T46" fmla="*/ 316 w 386"/>
                <a:gd name="T47" fmla="*/ 94 h 332"/>
                <a:gd name="T48" fmla="*/ 316 w 386"/>
                <a:gd name="T49" fmla="*/ 95 h 332"/>
                <a:gd name="T50" fmla="*/ 317 w 386"/>
                <a:gd name="T51" fmla="*/ 95 h 332"/>
                <a:gd name="T52" fmla="*/ 317 w 386"/>
                <a:gd name="T53" fmla="*/ 95 h 332"/>
                <a:gd name="T54" fmla="*/ 330 w 386"/>
                <a:gd name="T55" fmla="*/ 110 h 332"/>
                <a:gd name="T56" fmla="*/ 351 w 386"/>
                <a:gd name="T57" fmla="*/ 141 h 332"/>
                <a:gd name="T58" fmla="*/ 367 w 386"/>
                <a:gd name="T59" fmla="*/ 173 h 332"/>
                <a:gd name="T60" fmla="*/ 378 w 386"/>
                <a:gd name="T61" fmla="*/ 204 h 332"/>
                <a:gd name="T62" fmla="*/ 385 w 386"/>
                <a:gd name="T63" fmla="*/ 236 h 332"/>
                <a:gd name="T64" fmla="*/ 386 w 386"/>
                <a:gd name="T65" fmla="*/ 266 h 332"/>
                <a:gd name="T66" fmla="*/ 381 w 386"/>
                <a:gd name="T67" fmla="*/ 294 h 332"/>
                <a:gd name="T68" fmla="*/ 372 w 386"/>
                <a:gd name="T69" fmla="*/ 320 h 332"/>
                <a:gd name="T70" fmla="*/ 366 w 386"/>
                <a:gd name="T71" fmla="*/ 332 h 332"/>
                <a:gd name="T72" fmla="*/ 361 w 386"/>
                <a:gd name="T73" fmla="*/ 289 h 332"/>
                <a:gd name="T74" fmla="*/ 348 w 386"/>
                <a:gd name="T75" fmla="*/ 244 h 332"/>
                <a:gd name="T76" fmla="*/ 324 w 386"/>
                <a:gd name="T77" fmla="*/ 199 h 332"/>
                <a:gd name="T78" fmla="*/ 290 w 386"/>
                <a:gd name="T79" fmla="*/ 157 h 332"/>
                <a:gd name="T80" fmla="*/ 280 w 386"/>
                <a:gd name="T81" fmla="*/ 147 h 332"/>
                <a:gd name="T82" fmla="*/ 248 w 386"/>
                <a:gd name="T83" fmla="*/ 119 h 332"/>
                <a:gd name="T84" fmla="*/ 202 w 386"/>
                <a:gd name="T85" fmla="*/ 92 h 332"/>
                <a:gd name="T86" fmla="*/ 166 w 386"/>
                <a:gd name="T87" fmla="*/ 78 h 332"/>
                <a:gd name="T88" fmla="*/ 142 w 386"/>
                <a:gd name="T89" fmla="*/ 72 h 332"/>
                <a:gd name="T90" fmla="*/ 119 w 386"/>
                <a:gd name="T91" fmla="*/ 69 h 332"/>
                <a:gd name="T92" fmla="*/ 108 w 386"/>
                <a:gd name="T93" fmla="*/ 68 h 332"/>
                <a:gd name="T94" fmla="*/ 83 w 386"/>
                <a:gd name="T95" fmla="*/ 70 h 332"/>
                <a:gd name="T96" fmla="*/ 61 w 386"/>
                <a:gd name="T97" fmla="*/ 76 h 332"/>
                <a:gd name="T98" fmla="*/ 39 w 386"/>
                <a:gd name="T99" fmla="*/ 86 h 332"/>
                <a:gd name="T100" fmla="*/ 20 w 386"/>
                <a:gd name="T101" fmla="*/ 99 h 332"/>
                <a:gd name="T102" fmla="*/ 9 w 386"/>
                <a:gd name="T103" fmla="*/ 110 h 332"/>
                <a:gd name="T104" fmla="*/ 0 w 386"/>
                <a:gd name="T105" fmla="*/ 122 h 332"/>
                <a:gd name="T106" fmla="*/ 3 w 386"/>
                <a:gd name="T107" fmla="*/ 95 h 332"/>
                <a:gd name="T108" fmla="*/ 11 w 386"/>
                <a:gd name="T109" fmla="*/ 72 h 332"/>
                <a:gd name="T110" fmla="*/ 24 w 386"/>
                <a:gd name="T111" fmla="*/ 50 h 332"/>
                <a:gd name="T112" fmla="*/ 40 w 386"/>
                <a:gd name="T113" fmla="*/ 30 h 332"/>
                <a:gd name="T114" fmla="*/ 40 w 386"/>
                <a:gd name="T115" fmla="*/ 30 h 332"/>
                <a:gd name="T116" fmla="*/ 49 w 386"/>
                <a:gd name="T117" fmla="*/ 24 h 332"/>
                <a:gd name="T118" fmla="*/ 70 w 386"/>
                <a:gd name="T119" fmla="*/ 12 h 332"/>
                <a:gd name="T120" fmla="*/ 92 w 386"/>
                <a:gd name="T121" fmla="*/ 5 h 332"/>
                <a:gd name="T122" fmla="*/ 115 w 386"/>
                <a:gd name="T123" fmla="*/ 1 h 332"/>
                <a:gd name="T124" fmla="*/ 128 w 386"/>
                <a:gd name="T125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6" h="332">
                  <a:moveTo>
                    <a:pt x="128" y="0"/>
                  </a:moveTo>
                  <a:lnTo>
                    <a:pt x="128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39" y="1"/>
                  </a:lnTo>
                  <a:lnTo>
                    <a:pt x="150" y="2"/>
                  </a:lnTo>
                  <a:lnTo>
                    <a:pt x="173" y="6"/>
                  </a:lnTo>
                  <a:lnTo>
                    <a:pt x="195" y="12"/>
                  </a:lnTo>
                  <a:lnTo>
                    <a:pt x="219" y="22"/>
                  </a:lnTo>
                  <a:lnTo>
                    <a:pt x="241" y="33"/>
                  </a:lnTo>
                  <a:lnTo>
                    <a:pt x="262" y="47"/>
                  </a:lnTo>
                  <a:lnTo>
                    <a:pt x="284" y="63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6" y="84"/>
                  </a:lnTo>
                  <a:lnTo>
                    <a:pt x="306" y="84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8" y="87"/>
                  </a:lnTo>
                  <a:lnTo>
                    <a:pt x="308" y="87"/>
                  </a:lnTo>
                  <a:lnTo>
                    <a:pt x="311" y="88"/>
                  </a:lnTo>
                  <a:lnTo>
                    <a:pt x="311" y="88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6" y="94"/>
                  </a:lnTo>
                  <a:lnTo>
                    <a:pt x="316" y="94"/>
                  </a:lnTo>
                  <a:lnTo>
                    <a:pt x="316" y="95"/>
                  </a:lnTo>
                  <a:lnTo>
                    <a:pt x="316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30" y="110"/>
                  </a:lnTo>
                  <a:lnTo>
                    <a:pt x="341" y="126"/>
                  </a:lnTo>
                  <a:lnTo>
                    <a:pt x="351" y="141"/>
                  </a:lnTo>
                  <a:lnTo>
                    <a:pt x="360" y="157"/>
                  </a:lnTo>
                  <a:lnTo>
                    <a:pt x="367" y="173"/>
                  </a:lnTo>
                  <a:lnTo>
                    <a:pt x="374" y="188"/>
                  </a:lnTo>
                  <a:lnTo>
                    <a:pt x="378" y="204"/>
                  </a:lnTo>
                  <a:lnTo>
                    <a:pt x="382" y="219"/>
                  </a:lnTo>
                  <a:lnTo>
                    <a:pt x="385" y="236"/>
                  </a:lnTo>
                  <a:lnTo>
                    <a:pt x="386" y="251"/>
                  </a:lnTo>
                  <a:lnTo>
                    <a:pt x="386" y="266"/>
                  </a:lnTo>
                  <a:lnTo>
                    <a:pt x="384" y="280"/>
                  </a:lnTo>
                  <a:lnTo>
                    <a:pt x="381" y="294"/>
                  </a:lnTo>
                  <a:lnTo>
                    <a:pt x="377" y="307"/>
                  </a:lnTo>
                  <a:lnTo>
                    <a:pt x="372" y="320"/>
                  </a:lnTo>
                  <a:lnTo>
                    <a:pt x="366" y="332"/>
                  </a:lnTo>
                  <a:lnTo>
                    <a:pt x="366" y="332"/>
                  </a:lnTo>
                  <a:lnTo>
                    <a:pt x="365" y="310"/>
                  </a:lnTo>
                  <a:lnTo>
                    <a:pt x="361" y="289"/>
                  </a:lnTo>
                  <a:lnTo>
                    <a:pt x="356" y="266"/>
                  </a:lnTo>
                  <a:lnTo>
                    <a:pt x="348" y="244"/>
                  </a:lnTo>
                  <a:lnTo>
                    <a:pt x="338" y="222"/>
                  </a:lnTo>
                  <a:lnTo>
                    <a:pt x="324" y="199"/>
                  </a:lnTo>
                  <a:lnTo>
                    <a:pt x="308" y="178"/>
                  </a:lnTo>
                  <a:lnTo>
                    <a:pt x="290" y="157"/>
                  </a:lnTo>
                  <a:lnTo>
                    <a:pt x="290" y="157"/>
                  </a:lnTo>
                  <a:lnTo>
                    <a:pt x="280" y="147"/>
                  </a:lnTo>
                  <a:lnTo>
                    <a:pt x="270" y="137"/>
                  </a:lnTo>
                  <a:lnTo>
                    <a:pt x="248" y="119"/>
                  </a:lnTo>
                  <a:lnTo>
                    <a:pt x="225" y="104"/>
                  </a:lnTo>
                  <a:lnTo>
                    <a:pt x="202" y="92"/>
                  </a:lnTo>
                  <a:lnTo>
                    <a:pt x="178" y="81"/>
                  </a:lnTo>
                  <a:lnTo>
                    <a:pt x="166" y="78"/>
                  </a:lnTo>
                  <a:lnTo>
                    <a:pt x="154" y="75"/>
                  </a:lnTo>
                  <a:lnTo>
                    <a:pt x="142" y="72"/>
                  </a:lnTo>
                  <a:lnTo>
                    <a:pt x="130" y="70"/>
                  </a:lnTo>
                  <a:lnTo>
                    <a:pt x="119" y="69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95" y="69"/>
                  </a:lnTo>
                  <a:lnTo>
                    <a:pt x="83" y="70"/>
                  </a:lnTo>
                  <a:lnTo>
                    <a:pt x="72" y="73"/>
                  </a:lnTo>
                  <a:lnTo>
                    <a:pt x="61" y="76"/>
                  </a:lnTo>
                  <a:lnTo>
                    <a:pt x="49" y="80"/>
                  </a:lnTo>
                  <a:lnTo>
                    <a:pt x="39" y="86"/>
                  </a:lnTo>
                  <a:lnTo>
                    <a:pt x="29" y="92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9" y="11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1" y="108"/>
                  </a:lnTo>
                  <a:lnTo>
                    <a:pt x="3" y="95"/>
                  </a:lnTo>
                  <a:lnTo>
                    <a:pt x="7" y="83"/>
                  </a:lnTo>
                  <a:lnTo>
                    <a:pt x="11" y="72"/>
                  </a:lnTo>
                  <a:lnTo>
                    <a:pt x="17" y="60"/>
                  </a:lnTo>
                  <a:lnTo>
                    <a:pt x="24" y="50"/>
                  </a:lnTo>
                  <a:lnTo>
                    <a:pt x="31" y="4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9" y="24"/>
                  </a:lnTo>
                  <a:lnTo>
                    <a:pt x="59" y="18"/>
                  </a:lnTo>
                  <a:lnTo>
                    <a:pt x="70" y="12"/>
                  </a:lnTo>
                  <a:lnTo>
                    <a:pt x="81" y="8"/>
                  </a:lnTo>
                  <a:lnTo>
                    <a:pt x="92" y="5"/>
                  </a:lnTo>
                  <a:lnTo>
                    <a:pt x="103" y="2"/>
                  </a:lnTo>
                  <a:lnTo>
                    <a:pt x="115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68"/>
            <p:cNvSpPr>
              <a:spLocks/>
            </p:cNvSpPr>
            <p:nvPr/>
          </p:nvSpPr>
          <p:spPr bwMode="auto">
            <a:xfrm flipH="1">
              <a:off x="7787645" y="2824057"/>
              <a:ext cx="90376" cy="83397"/>
            </a:xfrm>
            <a:custGeom>
              <a:avLst/>
              <a:gdLst>
                <a:gd name="T0" fmla="*/ 305 w 311"/>
                <a:gd name="T1" fmla="*/ 334 h 334"/>
                <a:gd name="T2" fmla="*/ 304 w 311"/>
                <a:gd name="T3" fmla="*/ 334 h 334"/>
                <a:gd name="T4" fmla="*/ 304 w 311"/>
                <a:gd name="T5" fmla="*/ 334 h 334"/>
                <a:gd name="T6" fmla="*/ 285 w 311"/>
                <a:gd name="T7" fmla="*/ 330 h 334"/>
                <a:gd name="T8" fmla="*/ 263 w 311"/>
                <a:gd name="T9" fmla="*/ 323 h 334"/>
                <a:gd name="T10" fmla="*/ 252 w 311"/>
                <a:gd name="T11" fmla="*/ 317 h 334"/>
                <a:gd name="T12" fmla="*/ 239 w 311"/>
                <a:gd name="T13" fmla="*/ 311 h 334"/>
                <a:gd name="T14" fmla="*/ 227 w 311"/>
                <a:gd name="T15" fmla="*/ 303 h 334"/>
                <a:gd name="T16" fmla="*/ 213 w 311"/>
                <a:gd name="T17" fmla="*/ 295 h 334"/>
                <a:gd name="T18" fmla="*/ 201 w 311"/>
                <a:gd name="T19" fmla="*/ 285 h 334"/>
                <a:gd name="T20" fmla="*/ 188 w 311"/>
                <a:gd name="T21" fmla="*/ 274 h 334"/>
                <a:gd name="T22" fmla="*/ 174 w 311"/>
                <a:gd name="T23" fmla="*/ 261 h 334"/>
                <a:gd name="T24" fmla="*/ 162 w 311"/>
                <a:gd name="T25" fmla="*/ 247 h 334"/>
                <a:gd name="T26" fmla="*/ 148 w 311"/>
                <a:gd name="T27" fmla="*/ 232 h 334"/>
                <a:gd name="T28" fmla="*/ 136 w 311"/>
                <a:gd name="T29" fmla="*/ 214 h 334"/>
                <a:gd name="T30" fmla="*/ 124 w 311"/>
                <a:gd name="T31" fmla="*/ 194 h 334"/>
                <a:gd name="T32" fmla="*/ 113 w 311"/>
                <a:gd name="T33" fmla="*/ 174 h 334"/>
                <a:gd name="T34" fmla="*/ 113 w 311"/>
                <a:gd name="T35" fmla="*/ 174 h 334"/>
                <a:gd name="T36" fmla="*/ 96 w 311"/>
                <a:gd name="T37" fmla="*/ 141 h 334"/>
                <a:gd name="T38" fmla="*/ 80 w 311"/>
                <a:gd name="T39" fmla="*/ 114 h 334"/>
                <a:gd name="T40" fmla="*/ 65 w 311"/>
                <a:gd name="T41" fmla="*/ 89 h 334"/>
                <a:gd name="T42" fmla="*/ 51 w 311"/>
                <a:gd name="T43" fmla="*/ 69 h 334"/>
                <a:gd name="T44" fmla="*/ 37 w 311"/>
                <a:gd name="T45" fmla="*/ 50 h 334"/>
                <a:gd name="T46" fmla="*/ 25 w 311"/>
                <a:gd name="T47" fmla="*/ 35 h 334"/>
                <a:gd name="T48" fmla="*/ 13 w 311"/>
                <a:gd name="T49" fmla="*/ 22 h 334"/>
                <a:gd name="T50" fmla="*/ 0 w 311"/>
                <a:gd name="T51" fmla="*/ 12 h 334"/>
                <a:gd name="T52" fmla="*/ 0 w 311"/>
                <a:gd name="T53" fmla="*/ 10 h 334"/>
                <a:gd name="T54" fmla="*/ 0 w 311"/>
                <a:gd name="T55" fmla="*/ 10 h 334"/>
                <a:gd name="T56" fmla="*/ 8 w 311"/>
                <a:gd name="T57" fmla="*/ 5 h 334"/>
                <a:gd name="T58" fmla="*/ 16 w 311"/>
                <a:gd name="T59" fmla="*/ 0 h 334"/>
                <a:gd name="T60" fmla="*/ 16 w 311"/>
                <a:gd name="T61" fmla="*/ 0 h 334"/>
                <a:gd name="T62" fmla="*/ 30 w 311"/>
                <a:gd name="T63" fmla="*/ 7 h 334"/>
                <a:gd name="T64" fmla="*/ 43 w 311"/>
                <a:gd name="T65" fmla="*/ 18 h 334"/>
                <a:gd name="T66" fmla="*/ 58 w 311"/>
                <a:gd name="T67" fmla="*/ 31 h 334"/>
                <a:gd name="T68" fmla="*/ 71 w 311"/>
                <a:gd name="T69" fmla="*/ 46 h 334"/>
                <a:gd name="T70" fmla="*/ 86 w 311"/>
                <a:gd name="T71" fmla="*/ 64 h 334"/>
                <a:gd name="T72" fmla="*/ 101 w 311"/>
                <a:gd name="T73" fmla="*/ 86 h 334"/>
                <a:gd name="T74" fmla="*/ 116 w 311"/>
                <a:gd name="T75" fmla="*/ 111 h 334"/>
                <a:gd name="T76" fmla="*/ 133 w 311"/>
                <a:gd name="T77" fmla="*/ 141 h 334"/>
                <a:gd name="T78" fmla="*/ 133 w 311"/>
                <a:gd name="T79" fmla="*/ 141 h 334"/>
                <a:gd name="T80" fmla="*/ 144 w 311"/>
                <a:gd name="T81" fmla="*/ 163 h 334"/>
                <a:gd name="T82" fmla="*/ 156 w 311"/>
                <a:gd name="T83" fmla="*/ 183 h 334"/>
                <a:gd name="T84" fmla="*/ 169 w 311"/>
                <a:gd name="T85" fmla="*/ 202 h 334"/>
                <a:gd name="T86" fmla="*/ 181 w 311"/>
                <a:gd name="T87" fmla="*/ 219 h 334"/>
                <a:gd name="T88" fmla="*/ 193 w 311"/>
                <a:gd name="T89" fmla="*/ 234 h 334"/>
                <a:gd name="T90" fmla="*/ 206 w 311"/>
                <a:gd name="T91" fmla="*/ 248 h 334"/>
                <a:gd name="T92" fmla="*/ 218 w 311"/>
                <a:gd name="T93" fmla="*/ 261 h 334"/>
                <a:gd name="T94" fmla="*/ 230 w 311"/>
                <a:gd name="T95" fmla="*/ 273 h 334"/>
                <a:gd name="T96" fmla="*/ 242 w 311"/>
                <a:gd name="T97" fmla="*/ 284 h 334"/>
                <a:gd name="T98" fmla="*/ 254 w 311"/>
                <a:gd name="T99" fmla="*/ 292 h 334"/>
                <a:gd name="T100" fmla="*/ 275 w 311"/>
                <a:gd name="T101" fmla="*/ 309 h 334"/>
                <a:gd name="T102" fmla="*/ 294 w 311"/>
                <a:gd name="T103" fmla="*/ 320 h 334"/>
                <a:gd name="T104" fmla="*/ 311 w 311"/>
                <a:gd name="T105" fmla="*/ 328 h 334"/>
                <a:gd name="T106" fmla="*/ 311 w 311"/>
                <a:gd name="T107" fmla="*/ 328 h 334"/>
                <a:gd name="T108" fmla="*/ 305 w 311"/>
                <a:gd name="T109" fmla="*/ 334 h 334"/>
                <a:gd name="T110" fmla="*/ 305 w 311"/>
                <a:gd name="T11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1" h="334">
                  <a:moveTo>
                    <a:pt x="305" y="334"/>
                  </a:moveTo>
                  <a:lnTo>
                    <a:pt x="304" y="334"/>
                  </a:lnTo>
                  <a:lnTo>
                    <a:pt x="304" y="334"/>
                  </a:lnTo>
                  <a:lnTo>
                    <a:pt x="285" y="330"/>
                  </a:lnTo>
                  <a:lnTo>
                    <a:pt x="263" y="323"/>
                  </a:lnTo>
                  <a:lnTo>
                    <a:pt x="252" y="317"/>
                  </a:lnTo>
                  <a:lnTo>
                    <a:pt x="239" y="311"/>
                  </a:lnTo>
                  <a:lnTo>
                    <a:pt x="227" y="303"/>
                  </a:lnTo>
                  <a:lnTo>
                    <a:pt x="213" y="295"/>
                  </a:lnTo>
                  <a:lnTo>
                    <a:pt x="201" y="285"/>
                  </a:lnTo>
                  <a:lnTo>
                    <a:pt x="188" y="274"/>
                  </a:lnTo>
                  <a:lnTo>
                    <a:pt x="174" y="261"/>
                  </a:lnTo>
                  <a:lnTo>
                    <a:pt x="162" y="247"/>
                  </a:lnTo>
                  <a:lnTo>
                    <a:pt x="148" y="232"/>
                  </a:lnTo>
                  <a:lnTo>
                    <a:pt x="136" y="214"/>
                  </a:lnTo>
                  <a:lnTo>
                    <a:pt x="124" y="194"/>
                  </a:lnTo>
                  <a:lnTo>
                    <a:pt x="113" y="174"/>
                  </a:lnTo>
                  <a:lnTo>
                    <a:pt x="113" y="174"/>
                  </a:lnTo>
                  <a:lnTo>
                    <a:pt x="96" y="141"/>
                  </a:lnTo>
                  <a:lnTo>
                    <a:pt x="80" y="114"/>
                  </a:lnTo>
                  <a:lnTo>
                    <a:pt x="65" y="89"/>
                  </a:lnTo>
                  <a:lnTo>
                    <a:pt x="51" y="69"/>
                  </a:lnTo>
                  <a:lnTo>
                    <a:pt x="37" y="50"/>
                  </a:lnTo>
                  <a:lnTo>
                    <a:pt x="25" y="35"/>
                  </a:lnTo>
                  <a:lnTo>
                    <a:pt x="13" y="2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30" y="7"/>
                  </a:lnTo>
                  <a:lnTo>
                    <a:pt x="43" y="18"/>
                  </a:lnTo>
                  <a:lnTo>
                    <a:pt x="58" y="31"/>
                  </a:lnTo>
                  <a:lnTo>
                    <a:pt x="71" y="46"/>
                  </a:lnTo>
                  <a:lnTo>
                    <a:pt x="86" y="64"/>
                  </a:lnTo>
                  <a:lnTo>
                    <a:pt x="101" y="86"/>
                  </a:lnTo>
                  <a:lnTo>
                    <a:pt x="116" y="111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44" y="163"/>
                  </a:lnTo>
                  <a:lnTo>
                    <a:pt x="156" y="183"/>
                  </a:lnTo>
                  <a:lnTo>
                    <a:pt x="169" y="202"/>
                  </a:lnTo>
                  <a:lnTo>
                    <a:pt x="181" y="219"/>
                  </a:lnTo>
                  <a:lnTo>
                    <a:pt x="193" y="234"/>
                  </a:lnTo>
                  <a:lnTo>
                    <a:pt x="206" y="248"/>
                  </a:lnTo>
                  <a:lnTo>
                    <a:pt x="218" y="261"/>
                  </a:lnTo>
                  <a:lnTo>
                    <a:pt x="230" y="273"/>
                  </a:lnTo>
                  <a:lnTo>
                    <a:pt x="242" y="284"/>
                  </a:lnTo>
                  <a:lnTo>
                    <a:pt x="254" y="292"/>
                  </a:lnTo>
                  <a:lnTo>
                    <a:pt x="275" y="309"/>
                  </a:lnTo>
                  <a:lnTo>
                    <a:pt x="294" y="320"/>
                  </a:lnTo>
                  <a:lnTo>
                    <a:pt x="311" y="328"/>
                  </a:lnTo>
                  <a:lnTo>
                    <a:pt x="311" y="328"/>
                  </a:lnTo>
                  <a:lnTo>
                    <a:pt x="305" y="334"/>
                  </a:lnTo>
                  <a:lnTo>
                    <a:pt x="305" y="334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7" name="제목 1"/>
          <p:cNvSpPr>
            <a:spLocks noGrp="1"/>
          </p:cNvSpPr>
          <p:nvPr>
            <p:ph type="title"/>
          </p:nvPr>
        </p:nvSpPr>
        <p:spPr>
          <a:xfrm>
            <a:off x="838200" y="334867"/>
            <a:ext cx="10515600" cy="1132235"/>
          </a:xfrm>
        </p:spPr>
        <p:txBody>
          <a:bodyPr/>
          <a:lstStyle/>
          <a:p>
            <a:r>
              <a:rPr lang="ko-KR" altLang="en-US" b="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연구 목표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60221" y="2624743"/>
            <a:ext cx="2925801" cy="1726821"/>
            <a:chOff x="1316782" y="2910705"/>
            <a:chExt cx="2925801" cy="1726821"/>
          </a:xfrm>
        </p:grpSpPr>
        <p:sp>
          <p:nvSpPr>
            <p:cNvPr id="2" name="직사각형 1"/>
            <p:cNvSpPr/>
            <p:nvPr/>
          </p:nvSpPr>
          <p:spPr>
            <a:xfrm>
              <a:off x="1316782" y="2910705"/>
              <a:ext cx="292580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" altLang="en-US" sz="2800" dirty="0">
                  <a:latin typeface="조선일보명조" panose="02030304000000000000" pitchFamily="18" charset="-127"/>
                  <a:ea typeface="조선일보명조" panose="02030304000000000000" pitchFamily="18" charset="-127"/>
                  <a:sym typeface="Wingdings" panose="05000000000000000000" pitchFamily="2" charset="2"/>
                </a:rPr>
                <a:t> </a:t>
              </a:r>
              <a:r>
                <a:rPr lang="ko-KR" altLang="en-US" sz="2500" dirty="0"/>
                <a:t>기준 </a:t>
              </a:r>
              <a:r>
                <a:rPr lang="en-US" altLang="ko-KR" sz="2500" dirty="0"/>
                <a:t>= </a:t>
              </a:r>
              <a:r>
                <a:rPr lang="ko-KR" altLang="en-US" sz="2500" dirty="0"/>
                <a:t>상권</a:t>
              </a:r>
              <a:r>
                <a:rPr lang="en-US" altLang="ko-KR" sz="2500" dirty="0"/>
                <a:t>(</a:t>
              </a:r>
              <a:r>
                <a:rPr lang="ko-KR" altLang="en-US" sz="2500" dirty="0"/>
                <a:t>코드</a:t>
              </a:r>
              <a:r>
                <a:rPr lang="en-US" altLang="ko-KR" sz="2500" dirty="0"/>
                <a:t>)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316782" y="4114306"/>
              <a:ext cx="25122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" altLang="en-US" sz="2800" dirty="0">
                  <a:latin typeface="조선일보명조" panose="02030304000000000000" pitchFamily="18" charset="-127"/>
                  <a:ea typeface="조선일보명조" panose="02030304000000000000" pitchFamily="18" charset="-127"/>
                  <a:sym typeface="Wingdings" panose="05000000000000000000" pitchFamily="2" charset="2"/>
                </a:rPr>
                <a:t> </a:t>
              </a:r>
              <a:r>
                <a:rPr lang="ko-KR" altLang="en-US" sz="2500" dirty="0"/>
                <a:t>타겟</a:t>
              </a:r>
              <a:r>
                <a:rPr lang="en-US" altLang="ko-KR" sz="2500" dirty="0"/>
                <a:t> = </a:t>
              </a:r>
              <a:r>
                <a:rPr lang="ko-KR" altLang="en-US" sz="2500" dirty="0"/>
                <a:t>카페 수</a:t>
              </a:r>
              <a:endParaRPr lang="en-US" altLang="ko-KR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016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시각화</a:t>
            </a:r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9" t="13310" r="9695" b="12537"/>
          <a:stretch/>
        </p:blipFill>
        <p:spPr>
          <a:xfrm>
            <a:off x="1174592" y="2013868"/>
            <a:ext cx="4153440" cy="36799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76" y="2013868"/>
            <a:ext cx="4140413" cy="3702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75645" y="1563329"/>
            <a:ext cx="255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분기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46017" y="1563329"/>
            <a:ext cx="255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22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분기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12" y="5843312"/>
            <a:ext cx="6038997" cy="676784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5476973" y="3516198"/>
            <a:ext cx="1159497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61813" y="3049624"/>
            <a:ext cx="989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코로나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직격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90194" y="6240545"/>
            <a:ext cx="1753385" cy="347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755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시각화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331" y="1268768"/>
            <a:ext cx="4844223" cy="5257669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619893" y="1630837"/>
            <a:ext cx="1206632" cy="235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5288437" y="1630837"/>
            <a:ext cx="1517716" cy="0"/>
          </a:xfrm>
          <a:prstGeom prst="lin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74936" y="5033913"/>
            <a:ext cx="1527142" cy="0"/>
          </a:xfrm>
          <a:prstGeom prst="lin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778631" y="5213023"/>
            <a:ext cx="876693" cy="0"/>
          </a:xfrm>
          <a:prstGeom prst="lin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786540" y="6127423"/>
            <a:ext cx="405353" cy="0"/>
          </a:xfrm>
          <a:prstGeom prst="lin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836709" y="6259398"/>
            <a:ext cx="433633" cy="0"/>
          </a:xfrm>
          <a:prstGeom prst="lin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479316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시각화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92206" y="2094921"/>
            <a:ext cx="3574103" cy="36867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" altLang="en-US" sz="2000" dirty="0">
                <a:latin typeface="+mn-ea"/>
                <a:sym typeface="Wingdings" panose="05000000000000000000" pitchFamily="2" charset="2"/>
              </a:rPr>
              <a:t> </a:t>
            </a:r>
            <a:r>
              <a:rPr lang="en-US" altLang="ko-KR" sz="2200" dirty="0">
                <a:solidFill>
                  <a:schemeClr val="tx1"/>
                </a:solidFill>
                <a:latin typeface="+mn-ea"/>
              </a:rPr>
              <a:t>2021</a:t>
            </a:r>
            <a:r>
              <a:rPr lang="ko-KR" altLang="en-US" sz="2200" dirty="0">
                <a:solidFill>
                  <a:schemeClr val="tx1"/>
                </a:solidFill>
                <a:latin typeface="+mn-ea"/>
              </a:rPr>
              <a:t>년 </a:t>
            </a:r>
            <a:r>
              <a:rPr lang="en-US" altLang="ko-KR" sz="22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2200" dirty="0">
                <a:solidFill>
                  <a:schemeClr val="tx1"/>
                </a:solidFill>
                <a:latin typeface="+mn-ea"/>
              </a:rPr>
              <a:t>분기</a:t>
            </a:r>
            <a:br>
              <a:rPr lang="en-US" altLang="ko-KR" sz="2200" dirty="0">
                <a:solidFill>
                  <a:schemeClr val="tx1"/>
                </a:solidFill>
                <a:latin typeface="+mn-ea"/>
              </a:rPr>
            </a:br>
            <a:endParaRPr lang="en-US" altLang="ko-KR" sz="22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ko" altLang="en-US" sz="2000" dirty="0">
                <a:latin typeface="+mn-ea"/>
                <a:sym typeface="Wingdings" panose="05000000000000000000" pitchFamily="2" charset="2"/>
              </a:rPr>
              <a:t></a:t>
            </a:r>
            <a:r>
              <a:rPr lang="ko" altLang="en-US" sz="22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+mn-ea"/>
                <a:sym typeface="Wingdings" panose="05000000000000000000" pitchFamily="2" charset="2"/>
              </a:rPr>
              <a:t>기준</a:t>
            </a:r>
            <a:r>
              <a:rPr lang="en-US" altLang="ko-KR" sz="2200" dirty="0"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solidFill>
                  <a:srgbClr val="DF6960"/>
                </a:solidFill>
                <a:latin typeface="+mn-ea"/>
              </a:rPr>
              <a:t>여유</a:t>
            </a:r>
            <a:r>
              <a:rPr lang="ko-KR" altLang="en-US" sz="2200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200" dirty="0">
                <a:solidFill>
                  <a:srgbClr val="F8E49A"/>
                </a:solidFill>
                <a:latin typeface="+mn-ea"/>
              </a:rPr>
              <a:t>적정</a:t>
            </a:r>
            <a:r>
              <a:rPr lang="ko-KR" altLang="en-US" sz="2200" dirty="0">
                <a:latin typeface="+mn-ea"/>
              </a:rPr>
              <a:t> </a:t>
            </a:r>
            <a:r>
              <a:rPr lang="ko-KR" altLang="en-US" sz="2200" dirty="0">
                <a:solidFill>
                  <a:srgbClr val="597488"/>
                </a:solidFill>
                <a:latin typeface="+mn-ea"/>
              </a:rPr>
              <a:t>과밀</a:t>
            </a:r>
            <a:br>
              <a:rPr lang="en-US" altLang="ko-KR" sz="2200" dirty="0">
                <a:solidFill>
                  <a:srgbClr val="DF6960"/>
                </a:solidFill>
                <a:latin typeface="+mn-ea"/>
              </a:rPr>
            </a:br>
            <a:endParaRPr lang="en-US" altLang="ko-KR" sz="2200" dirty="0">
              <a:solidFill>
                <a:srgbClr val="DF6960"/>
              </a:solidFill>
              <a:latin typeface="+mn-ea"/>
            </a:endParaRPr>
          </a:p>
          <a:p>
            <a:pPr marL="0" indent="0">
              <a:buNone/>
            </a:pPr>
            <a:r>
              <a:rPr lang="ko" altLang="en-US" sz="2000" dirty="0">
                <a:latin typeface="+mn-ea"/>
                <a:sym typeface="Wingdings" panose="05000000000000000000" pitchFamily="2" charset="2"/>
              </a:rPr>
              <a:t> </a:t>
            </a:r>
            <a:r>
              <a:rPr lang="en-US" altLang="ko-KR" sz="2200" dirty="0">
                <a:latin typeface="+mn-ea"/>
              </a:rPr>
              <a:t>3</a:t>
            </a:r>
            <a:r>
              <a:rPr lang="ko-KR" altLang="en-US" sz="2200" dirty="0">
                <a:latin typeface="+mn-ea"/>
              </a:rPr>
              <a:t>중 분류</a:t>
            </a:r>
            <a:br>
              <a:rPr lang="en-US" altLang="ko-KR" sz="2200" dirty="0">
                <a:latin typeface="+mn-ea"/>
              </a:rPr>
            </a:br>
            <a:endParaRPr lang="en-US" altLang="ko-KR" sz="2200" dirty="0">
              <a:latin typeface="+mn-ea"/>
            </a:endParaRPr>
          </a:p>
          <a:p>
            <a:pPr marL="0" indent="0">
              <a:buNone/>
            </a:pPr>
            <a:r>
              <a:rPr lang="ko" altLang="en-US" sz="2000" dirty="0">
                <a:latin typeface="+mn-ea"/>
                <a:sym typeface="Wingdings" panose="05000000000000000000" pitchFamily="2" charset="2"/>
              </a:rPr>
              <a:t>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단색</a:t>
            </a:r>
            <a:r>
              <a:rPr lang="en-US" altLang="ko-KR" sz="2200" dirty="0">
                <a:latin typeface="+mn-ea"/>
              </a:rPr>
              <a:t>)</a:t>
            </a:r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87" y="1555423"/>
            <a:ext cx="8108205" cy="4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73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시각화</a:t>
            </a:r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2038350" y="1588259"/>
            <a:ext cx="5873598" cy="4910713"/>
            <a:chOff x="2076450" y="1588259"/>
            <a:chExt cx="5873598" cy="491071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6450" y="1588259"/>
              <a:ext cx="5873598" cy="4910713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4252292" y="4601950"/>
              <a:ext cx="876693" cy="59388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492206" y="2094921"/>
            <a:ext cx="3574103" cy="36867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" altLang="en-US" sz="2000" dirty="0">
                <a:latin typeface="+mn-ea"/>
                <a:sym typeface="Wingdings" panose="05000000000000000000" pitchFamily="2" charset="2"/>
              </a:rPr>
              <a:t> </a:t>
            </a:r>
            <a:r>
              <a:rPr lang="en-US" altLang="ko-KR" sz="2200" dirty="0">
                <a:solidFill>
                  <a:schemeClr val="tx1"/>
                </a:solidFill>
                <a:latin typeface="+mn-ea"/>
              </a:rPr>
              <a:t>2021</a:t>
            </a:r>
            <a:r>
              <a:rPr lang="ko-KR" altLang="en-US" sz="2200" dirty="0">
                <a:solidFill>
                  <a:schemeClr val="tx1"/>
                </a:solidFill>
                <a:latin typeface="+mn-ea"/>
              </a:rPr>
              <a:t>년 </a:t>
            </a:r>
            <a:r>
              <a:rPr lang="en-US" altLang="ko-KR" sz="22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2200" dirty="0">
                <a:solidFill>
                  <a:schemeClr val="tx1"/>
                </a:solidFill>
                <a:latin typeface="+mn-ea"/>
              </a:rPr>
              <a:t>분기</a:t>
            </a:r>
            <a:br>
              <a:rPr lang="en-US" altLang="ko-KR" sz="2200" dirty="0">
                <a:solidFill>
                  <a:schemeClr val="tx1"/>
                </a:solidFill>
                <a:latin typeface="+mn-ea"/>
              </a:rPr>
            </a:br>
            <a:endParaRPr lang="en-US" altLang="ko-KR" sz="22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ko" altLang="en-US" sz="2000" dirty="0">
                <a:latin typeface="+mn-ea"/>
                <a:sym typeface="Wingdings" panose="05000000000000000000" pitchFamily="2" charset="2"/>
              </a:rPr>
              <a:t></a:t>
            </a:r>
            <a:r>
              <a:rPr lang="ko" altLang="en-US" sz="22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+mn-ea"/>
                <a:sym typeface="Wingdings" panose="05000000000000000000" pitchFamily="2" charset="2"/>
              </a:rPr>
              <a:t>기준</a:t>
            </a:r>
            <a:r>
              <a:rPr lang="en-US" altLang="ko-KR" sz="2200" dirty="0"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solidFill>
                  <a:srgbClr val="DF6960"/>
                </a:solidFill>
                <a:latin typeface="+mn-ea"/>
              </a:rPr>
              <a:t>여유</a:t>
            </a:r>
            <a:r>
              <a:rPr lang="ko-KR" altLang="en-US" sz="2200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200" dirty="0">
                <a:solidFill>
                  <a:srgbClr val="F8E49A"/>
                </a:solidFill>
                <a:latin typeface="+mn-ea"/>
              </a:rPr>
              <a:t>적정</a:t>
            </a:r>
            <a:r>
              <a:rPr lang="ko-KR" altLang="en-US" sz="2200" dirty="0">
                <a:latin typeface="+mn-ea"/>
              </a:rPr>
              <a:t> </a:t>
            </a:r>
            <a:r>
              <a:rPr lang="ko-KR" altLang="en-US" sz="2200" dirty="0">
                <a:solidFill>
                  <a:srgbClr val="597488"/>
                </a:solidFill>
                <a:latin typeface="+mn-ea"/>
              </a:rPr>
              <a:t>과밀</a:t>
            </a:r>
            <a:br>
              <a:rPr lang="en-US" altLang="ko-KR" sz="2200" dirty="0">
                <a:solidFill>
                  <a:srgbClr val="DF6960"/>
                </a:solidFill>
                <a:latin typeface="+mn-ea"/>
              </a:rPr>
            </a:br>
            <a:endParaRPr lang="en-US" altLang="ko-KR" sz="2200" dirty="0">
              <a:solidFill>
                <a:srgbClr val="DF6960"/>
              </a:solidFill>
              <a:latin typeface="+mn-ea"/>
            </a:endParaRPr>
          </a:p>
          <a:p>
            <a:pPr marL="0" indent="0">
              <a:buNone/>
            </a:pPr>
            <a:r>
              <a:rPr lang="ko" altLang="en-US" sz="2000" dirty="0">
                <a:latin typeface="+mn-ea"/>
                <a:sym typeface="Wingdings" panose="05000000000000000000" pitchFamily="2" charset="2"/>
              </a:rPr>
              <a:t> </a:t>
            </a:r>
            <a:r>
              <a:rPr lang="ko-KR" altLang="en-US" sz="2200" dirty="0">
                <a:latin typeface="+mn-ea"/>
                <a:sym typeface="Wingdings" panose="05000000000000000000" pitchFamily="2" charset="2"/>
              </a:rPr>
              <a:t>청량리</a:t>
            </a:r>
            <a:r>
              <a:rPr lang="en-US" altLang="ko-KR" sz="2200" dirty="0">
                <a:latin typeface="+mn-ea"/>
                <a:sym typeface="Wingdings" panose="05000000000000000000" pitchFamily="2" charset="2"/>
              </a:rPr>
              <a:t>~ </a:t>
            </a:r>
            <a:r>
              <a:rPr lang="ko-KR" altLang="en-US" sz="2200" dirty="0">
                <a:latin typeface="+mn-ea"/>
                <a:sym typeface="Wingdings" panose="05000000000000000000" pitchFamily="2" charset="2"/>
              </a:rPr>
              <a:t>회귀</a:t>
            </a:r>
            <a:br>
              <a:rPr lang="en-US" altLang="ko-KR" sz="2200" dirty="0">
                <a:latin typeface="+mn-ea"/>
              </a:rPr>
            </a:br>
            <a:endParaRPr lang="en-US" altLang="ko-KR" sz="2200" dirty="0">
              <a:latin typeface="+mn-ea"/>
            </a:endParaRPr>
          </a:p>
          <a:p>
            <a:pPr marL="0" indent="0">
              <a:buNone/>
            </a:pPr>
            <a:r>
              <a:rPr lang="ko" altLang="en-US" sz="2000" dirty="0">
                <a:latin typeface="+mn-ea"/>
                <a:sym typeface="Wingdings" panose="05000000000000000000" pitchFamily="2" charset="2"/>
              </a:rPr>
              <a:t>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단색</a:t>
            </a:r>
            <a:r>
              <a:rPr lang="en-US" altLang="ko-KR" sz="2200" dirty="0">
                <a:latin typeface="+mn-ea"/>
              </a:rPr>
              <a:t>)</a:t>
            </a:r>
          </a:p>
        </p:txBody>
      </p:sp>
      <p:sp>
        <p:nvSpPr>
          <p:cNvPr id="12" name="타원 11"/>
          <p:cNvSpPr/>
          <p:nvPr/>
        </p:nvSpPr>
        <p:spPr>
          <a:xfrm>
            <a:off x="2409825" y="1444009"/>
            <a:ext cx="3952875" cy="28384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479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시각화</a:t>
            </a:r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2038350" y="1588259"/>
            <a:ext cx="5873598" cy="4910713"/>
            <a:chOff x="2076450" y="1588259"/>
            <a:chExt cx="5873598" cy="491071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6450" y="1588259"/>
              <a:ext cx="5873598" cy="4910713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4252292" y="4601950"/>
              <a:ext cx="876693" cy="59388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492206" y="2094921"/>
            <a:ext cx="3574103" cy="36867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" altLang="en-US" sz="2000" dirty="0">
                <a:latin typeface="+mn-ea"/>
                <a:sym typeface="Wingdings" panose="05000000000000000000" pitchFamily="2" charset="2"/>
              </a:rPr>
              <a:t> </a:t>
            </a:r>
            <a:r>
              <a:rPr lang="en-US" altLang="ko-KR" sz="2200" dirty="0">
                <a:solidFill>
                  <a:schemeClr val="tx1"/>
                </a:solidFill>
                <a:latin typeface="+mn-ea"/>
              </a:rPr>
              <a:t>2021</a:t>
            </a:r>
            <a:r>
              <a:rPr lang="ko-KR" altLang="en-US" sz="2200" dirty="0">
                <a:solidFill>
                  <a:schemeClr val="tx1"/>
                </a:solidFill>
                <a:latin typeface="+mn-ea"/>
              </a:rPr>
              <a:t>년 </a:t>
            </a:r>
            <a:r>
              <a:rPr lang="en-US" altLang="ko-KR" sz="22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2200" dirty="0">
                <a:solidFill>
                  <a:schemeClr val="tx1"/>
                </a:solidFill>
                <a:latin typeface="+mn-ea"/>
              </a:rPr>
              <a:t>분기</a:t>
            </a:r>
            <a:br>
              <a:rPr lang="en-US" altLang="ko-KR" sz="2200" dirty="0">
                <a:solidFill>
                  <a:schemeClr val="tx1"/>
                </a:solidFill>
                <a:latin typeface="+mn-ea"/>
              </a:rPr>
            </a:br>
            <a:endParaRPr lang="en-US" altLang="ko-KR" sz="22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ko" altLang="en-US" sz="2000" dirty="0">
                <a:latin typeface="+mn-ea"/>
                <a:sym typeface="Wingdings" panose="05000000000000000000" pitchFamily="2" charset="2"/>
              </a:rPr>
              <a:t></a:t>
            </a:r>
            <a:r>
              <a:rPr lang="ko" altLang="en-US" sz="22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latin typeface="+mn-ea"/>
                <a:sym typeface="Wingdings" panose="05000000000000000000" pitchFamily="2" charset="2"/>
              </a:rPr>
              <a:t>기준</a:t>
            </a:r>
            <a:r>
              <a:rPr lang="en-US" altLang="ko-KR" sz="2200" dirty="0"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solidFill>
                  <a:srgbClr val="DF6960"/>
                </a:solidFill>
                <a:latin typeface="+mn-ea"/>
              </a:rPr>
              <a:t>여유</a:t>
            </a:r>
            <a:r>
              <a:rPr lang="ko-KR" altLang="en-US" sz="2200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200" dirty="0">
                <a:solidFill>
                  <a:srgbClr val="F8E49A"/>
                </a:solidFill>
                <a:latin typeface="+mn-ea"/>
              </a:rPr>
              <a:t>적정</a:t>
            </a:r>
            <a:r>
              <a:rPr lang="ko-KR" altLang="en-US" sz="2200" dirty="0">
                <a:latin typeface="+mn-ea"/>
              </a:rPr>
              <a:t> </a:t>
            </a:r>
            <a:r>
              <a:rPr lang="ko-KR" altLang="en-US" sz="2200" dirty="0">
                <a:solidFill>
                  <a:srgbClr val="597488"/>
                </a:solidFill>
                <a:latin typeface="+mn-ea"/>
              </a:rPr>
              <a:t>과밀</a:t>
            </a:r>
            <a:br>
              <a:rPr lang="en-US" altLang="ko-KR" sz="2200" dirty="0">
                <a:solidFill>
                  <a:srgbClr val="DF6960"/>
                </a:solidFill>
                <a:latin typeface="+mn-ea"/>
              </a:rPr>
            </a:br>
            <a:endParaRPr lang="en-US" altLang="ko-KR" sz="2200" dirty="0">
              <a:solidFill>
                <a:srgbClr val="DF6960"/>
              </a:solidFill>
              <a:latin typeface="+mn-ea"/>
            </a:endParaRPr>
          </a:p>
          <a:p>
            <a:pPr marL="0" indent="0">
              <a:buNone/>
            </a:pPr>
            <a:r>
              <a:rPr lang="ko" altLang="en-US" sz="2000" dirty="0">
                <a:latin typeface="+mn-ea"/>
                <a:sym typeface="Wingdings" panose="05000000000000000000" pitchFamily="2" charset="2"/>
              </a:rPr>
              <a:t> </a:t>
            </a:r>
            <a:r>
              <a:rPr lang="ko-KR" altLang="en-US" sz="2200" dirty="0">
                <a:latin typeface="+mn-ea"/>
                <a:sym typeface="Wingdings" panose="05000000000000000000" pitchFamily="2" charset="2"/>
              </a:rPr>
              <a:t>청량리</a:t>
            </a:r>
            <a:r>
              <a:rPr lang="en-US" altLang="ko-KR" sz="2200" dirty="0">
                <a:latin typeface="+mn-ea"/>
                <a:sym typeface="Wingdings" panose="05000000000000000000" pitchFamily="2" charset="2"/>
              </a:rPr>
              <a:t>~ </a:t>
            </a:r>
            <a:r>
              <a:rPr lang="ko-KR" altLang="en-US" sz="2200" dirty="0">
                <a:latin typeface="+mn-ea"/>
                <a:sym typeface="Wingdings" panose="05000000000000000000" pitchFamily="2" charset="2"/>
              </a:rPr>
              <a:t>회귀</a:t>
            </a:r>
            <a:br>
              <a:rPr lang="en-US" altLang="ko-KR" sz="2200" dirty="0">
                <a:latin typeface="+mn-ea"/>
              </a:rPr>
            </a:br>
            <a:endParaRPr lang="en-US" altLang="ko-KR" sz="2200" dirty="0">
              <a:latin typeface="+mn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409825" y="1444009"/>
            <a:ext cx="3952875" cy="28384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272" y="1268768"/>
            <a:ext cx="4534533" cy="31341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92206" y="2651183"/>
            <a:ext cx="172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2019-1</a:t>
            </a:r>
            <a:r>
              <a:rPr lang="ko-KR" altLang="en-US" b="1" dirty="0">
                <a:solidFill>
                  <a:srgbClr val="FF0000"/>
                </a:solidFill>
              </a:rPr>
              <a:t>분기</a:t>
            </a:r>
          </a:p>
        </p:txBody>
      </p:sp>
    </p:spTree>
    <p:extLst>
      <p:ext uri="{BB962C8B-B14F-4D97-AF65-F5344CB8AC3E}">
        <p14:creationId xmlns:p14="http://schemas.microsoft.com/office/powerpoint/2010/main" val="22667542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/>
              <a:t>시각화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771775" y="3938297"/>
            <a:ext cx="967217" cy="214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1184668" y="2602131"/>
            <a:ext cx="9248235" cy="1855569"/>
            <a:chOff x="948998" y="2592704"/>
            <a:chExt cx="9248235" cy="185556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998" y="2592704"/>
              <a:ext cx="9248235" cy="1855569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2114550" y="3938297"/>
              <a:ext cx="1543050" cy="3441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465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 err="1"/>
              <a:t>시계열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연구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993422" y="3325213"/>
            <a:ext cx="9787467" cy="693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27413" indent="-427413" algn="l" defTabSz="685766" rtl="0" eaLnBrk="1" latinLnBrk="1" hangingPunct="1">
              <a:lnSpc>
                <a:spcPct val="90000"/>
              </a:lnSpc>
              <a:spcBef>
                <a:spcPts val="751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27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26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857208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2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200091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542973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900"/>
              </a:spcAft>
              <a:buFontTx/>
              <a:buBlip>
                <a:blip r:embed="rId3"/>
              </a:buBlip>
              <a:tabLst>
                <a:tab pos="685766" algn="l"/>
              </a:tabLst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857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6" indent="-171442" algn="l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dirty="0"/>
              <a:t>(</a:t>
            </a:r>
            <a:r>
              <a:rPr lang="ko-KR" altLang="en-US" sz="3000" dirty="0"/>
              <a:t>연구</a:t>
            </a:r>
            <a:r>
              <a:rPr lang="en-US" altLang="ko-KR" sz="3000" dirty="0"/>
              <a:t>2) </a:t>
            </a:r>
            <a:r>
              <a:rPr lang="ko-KR" altLang="en-US" sz="3000" dirty="0">
                <a:solidFill>
                  <a:schemeClr val="tx1"/>
                </a:solidFill>
              </a:rPr>
              <a:t>상권에서 카페의 수는 가까운 </a:t>
            </a:r>
            <a:r>
              <a:rPr lang="ko-KR" altLang="en-US" sz="3000" dirty="0">
                <a:solidFill>
                  <a:srgbClr val="FF0000"/>
                </a:solidFill>
              </a:rPr>
              <a:t>미래에 몇 개가 될까</a:t>
            </a:r>
            <a:r>
              <a:rPr lang="en-US" altLang="ko-KR" sz="30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32814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 err="1"/>
              <a:t>시계열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연구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353087"/>
            <a:ext cx="10515600" cy="4116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" altLang="en-US" dirty="0">
                <a:sym typeface="Wingdings" panose="05000000000000000000" pitchFamily="2" charset="2"/>
              </a:rPr>
              <a:t></a:t>
            </a:r>
            <a:r>
              <a:rPr lang="en-US" altLang="ko-KR" dirty="0"/>
              <a:t>[‘</a:t>
            </a:r>
            <a:r>
              <a:rPr lang="ko-KR" altLang="en-US" dirty="0" err="1"/>
              <a:t>상권코드</a:t>
            </a:r>
            <a:r>
              <a:rPr lang="en-US" altLang="ko-KR" dirty="0"/>
              <a:t>’, ‘</a:t>
            </a:r>
            <a:r>
              <a:rPr lang="ko-KR" altLang="en-US" dirty="0"/>
              <a:t>연</a:t>
            </a:r>
            <a:r>
              <a:rPr lang="en-US" altLang="ko-KR" dirty="0"/>
              <a:t>-</a:t>
            </a:r>
            <a:r>
              <a:rPr lang="ko-KR" altLang="en-US" dirty="0"/>
              <a:t>분기</a:t>
            </a:r>
            <a:r>
              <a:rPr lang="en-US" altLang="ko-KR" dirty="0"/>
              <a:t>’] 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" altLang="en-US" dirty="0">
                <a:sym typeface="Wingdings" panose="05000000000000000000" pitchFamily="2" charset="2"/>
              </a:rPr>
              <a:t> </a:t>
            </a:r>
            <a:r>
              <a:rPr lang="ko-KR" altLang="en-US" dirty="0"/>
              <a:t>미래예측 → 미래의</a:t>
            </a:r>
            <a:r>
              <a:rPr lang="en-US" altLang="ko-KR" dirty="0"/>
              <a:t>_X ?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" altLang="en-US" dirty="0">
                <a:sym typeface="Wingdings" panose="05000000000000000000" pitchFamily="2" charset="2"/>
              </a:rPr>
              <a:t> </a:t>
            </a:r>
            <a:r>
              <a:rPr lang="ko-KR" altLang="en-US" dirty="0"/>
              <a:t>비유동적 </a:t>
            </a:r>
            <a:r>
              <a:rPr lang="en-US" altLang="ko-KR" dirty="0"/>
              <a:t>features</a:t>
            </a:r>
            <a:r>
              <a:rPr lang="ko-KR" altLang="en-US" dirty="0"/>
              <a:t> → </a:t>
            </a:r>
            <a:r>
              <a:rPr lang="en-US" altLang="ko-KR" dirty="0"/>
              <a:t>‘</a:t>
            </a:r>
            <a:r>
              <a:rPr lang="ko-KR" altLang="en-US" dirty="0"/>
              <a:t>상권구분코드</a:t>
            </a:r>
            <a:r>
              <a:rPr lang="en-US" altLang="ko-KR" dirty="0"/>
              <a:t>’, ‘</a:t>
            </a:r>
            <a:r>
              <a:rPr lang="ko-KR" altLang="en-US" dirty="0"/>
              <a:t>영역 면적</a:t>
            </a:r>
            <a:r>
              <a:rPr lang="en-US" altLang="ko-KR" dirty="0"/>
              <a:t>’</a:t>
            </a:r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4660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 err="1"/>
              <a:t>시계열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연구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5" y="2315380"/>
            <a:ext cx="10515600" cy="3500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" altLang="en-US" dirty="0">
                <a:sym typeface="Wingdings" panose="05000000000000000000" pitchFamily="2" charset="2"/>
              </a:rPr>
              <a:t> </a:t>
            </a:r>
            <a:r>
              <a:rPr lang="ko-KR" altLang="en-US" dirty="0"/>
              <a:t>매우 짧은 </a:t>
            </a:r>
            <a:r>
              <a:rPr lang="en-US" altLang="ko-KR" dirty="0"/>
              <a:t>Time Series (15)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" altLang="en-US" dirty="0">
                <a:sym typeface="Wingdings" panose="05000000000000000000" pitchFamily="2" charset="2"/>
              </a:rPr>
              <a:t> </a:t>
            </a:r>
            <a:r>
              <a:rPr lang="en-US" altLang="ko-KR" dirty="0"/>
              <a:t>LSTM (Long Short-Term Memory)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" altLang="en-US" dirty="0">
                <a:sym typeface="Wingdings" panose="05000000000000000000" pitchFamily="2" charset="2"/>
              </a:rPr>
              <a:t> </a:t>
            </a:r>
            <a:r>
              <a:rPr lang="en-US" altLang="ko-KR" dirty="0"/>
              <a:t>Cross-Validation </a:t>
            </a:r>
            <a:r>
              <a:rPr lang="ko-KR" altLang="en-US" dirty="0"/>
              <a:t>통한 성능 향상에 집중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8648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–</a:t>
            </a:r>
            <a:r>
              <a:rPr lang="ko-KR" altLang="en-US" dirty="0" err="1"/>
              <a:t>시계열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연구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258824"/>
            <a:ext cx="10515600" cy="317101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2022 - 2023 </a:t>
            </a:r>
            <a:r>
              <a:rPr lang="ko-KR" altLang="en-US" dirty="0"/>
              <a:t>시각화 비교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0" indent="0">
              <a:buNone/>
            </a:pPr>
            <a:r>
              <a:rPr lang="ko" altLang="en-US" dirty="0">
                <a:sym typeface="Wingdings" panose="05000000000000000000" pitchFamily="2" charset="2"/>
              </a:rPr>
              <a:t> </a:t>
            </a:r>
            <a:r>
              <a:rPr lang="en-US" altLang="ko-KR" dirty="0"/>
              <a:t>2023</a:t>
            </a:r>
            <a:r>
              <a:rPr lang="ko-KR" altLang="en-US" dirty="0"/>
              <a:t>예측</a:t>
            </a:r>
            <a:r>
              <a:rPr lang="en-US" altLang="ko-KR" dirty="0"/>
              <a:t> –(2022+2021).mean </a:t>
            </a:r>
            <a:r>
              <a:rPr lang="ko-KR" altLang="en-US" dirty="0"/>
              <a:t>시각화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" altLang="en-US" dirty="0">
                <a:sym typeface="Wingdings" panose="05000000000000000000" pitchFamily="2" charset="2"/>
              </a:rPr>
              <a:t> </a:t>
            </a:r>
            <a:r>
              <a:rPr lang="ko-KR" altLang="en-US" dirty="0"/>
              <a:t>성장</a:t>
            </a:r>
            <a:r>
              <a:rPr lang="en-US" altLang="ko-KR" dirty="0"/>
              <a:t>-</a:t>
            </a:r>
            <a:r>
              <a:rPr lang="ko-KR" altLang="en-US" dirty="0"/>
              <a:t>하락 지역 예측</a:t>
            </a:r>
            <a:endParaRPr lang="en-US" altLang="ko-KR" dirty="0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0632" y="217738"/>
            <a:ext cx="1681120" cy="969823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051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제목 1"/>
          <p:cNvSpPr>
            <a:spLocks noGrp="1"/>
          </p:cNvSpPr>
          <p:nvPr>
            <p:ph type="title"/>
          </p:nvPr>
        </p:nvSpPr>
        <p:spPr>
          <a:xfrm>
            <a:off x="838200" y="334867"/>
            <a:ext cx="10515600" cy="1132235"/>
          </a:xfrm>
        </p:spPr>
        <p:txBody>
          <a:bodyPr/>
          <a:lstStyle/>
          <a:p>
            <a:r>
              <a:rPr lang="ko-KR" altLang="en-US" b="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선행 연구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33419" b="77437"/>
          <a:stretch/>
        </p:blipFill>
        <p:spPr>
          <a:xfrm>
            <a:off x="502092" y="1563884"/>
            <a:ext cx="3145984" cy="9758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75" y="2801544"/>
            <a:ext cx="2286319" cy="4286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725" y="1203119"/>
            <a:ext cx="5220429" cy="17433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835" y="3287218"/>
            <a:ext cx="2124371" cy="3810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590" y="3653982"/>
            <a:ext cx="1247949" cy="352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721" y="4106314"/>
            <a:ext cx="1962424" cy="2476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344" y="4430209"/>
            <a:ext cx="1590897" cy="3905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9590" y="4872680"/>
            <a:ext cx="1276528" cy="32389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0970" y="1959027"/>
            <a:ext cx="2881615" cy="7346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81588" y="3558550"/>
            <a:ext cx="2143424" cy="3715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50970" y="3023332"/>
            <a:ext cx="2162477" cy="39058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5877" y="4058308"/>
            <a:ext cx="2114845" cy="33342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89094" y="4501469"/>
            <a:ext cx="1590897" cy="48584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27763" y="4005812"/>
            <a:ext cx="2191056" cy="38105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82829" y="2946437"/>
            <a:ext cx="2048161" cy="52394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13447" y="3546198"/>
            <a:ext cx="2305372" cy="447737"/>
          </a:xfrm>
          <a:prstGeom prst="rect">
            <a:avLst/>
          </a:prstGeom>
        </p:spPr>
      </p:pic>
      <p:grpSp>
        <p:nvGrpSpPr>
          <p:cNvPr id="185" name="그룹 184"/>
          <p:cNvGrpSpPr/>
          <p:nvPr/>
        </p:nvGrpSpPr>
        <p:grpSpPr>
          <a:xfrm>
            <a:off x="2650544" y="5311169"/>
            <a:ext cx="7664630" cy="808962"/>
            <a:chOff x="3574870" y="5943599"/>
            <a:chExt cx="7664630" cy="80896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574870" y="6009967"/>
              <a:ext cx="7664630" cy="742594"/>
            </a:xfrm>
            <a:prstGeom prst="rect">
              <a:avLst/>
            </a:prstGeom>
          </p:spPr>
        </p:pic>
        <p:sp>
          <p:nvSpPr>
            <p:cNvPr id="31" name="타원 30"/>
            <p:cNvSpPr/>
            <p:nvPr/>
          </p:nvSpPr>
          <p:spPr>
            <a:xfrm>
              <a:off x="3574870" y="5943599"/>
              <a:ext cx="1005121" cy="57112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4" name="그림 18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78939" y="5374365"/>
            <a:ext cx="3488985" cy="6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769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60"/>
          <p:cNvSpPr/>
          <p:nvPr/>
        </p:nvSpPr>
        <p:spPr>
          <a:xfrm>
            <a:off x="3287688" y="1412777"/>
            <a:ext cx="5616624" cy="2927420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178881" y="0"/>
            <a:ext cx="9834238" cy="999455"/>
            <a:chOff x="4503738" y="341313"/>
            <a:chExt cx="4845050" cy="739775"/>
          </a:xfrm>
        </p:grpSpPr>
        <p:sp>
          <p:nvSpPr>
            <p:cNvPr id="157" name="Freeform 34"/>
            <p:cNvSpPr>
              <a:spLocks/>
            </p:cNvSpPr>
            <p:nvPr/>
          </p:nvSpPr>
          <p:spPr bwMode="auto">
            <a:xfrm>
              <a:off x="4503738" y="341313"/>
              <a:ext cx="4845050" cy="739775"/>
            </a:xfrm>
            <a:custGeom>
              <a:avLst/>
              <a:gdLst>
                <a:gd name="T0" fmla="*/ 8 w 3052"/>
                <a:gd name="T1" fmla="*/ 0 h 466"/>
                <a:gd name="T2" fmla="*/ 0 w 3052"/>
                <a:gd name="T3" fmla="*/ 35 h 466"/>
                <a:gd name="T4" fmla="*/ 4 w 3052"/>
                <a:gd name="T5" fmla="*/ 58 h 466"/>
                <a:gd name="T6" fmla="*/ 8 w 3052"/>
                <a:gd name="T7" fmla="*/ 81 h 466"/>
                <a:gd name="T8" fmla="*/ 31 w 3052"/>
                <a:gd name="T9" fmla="*/ 124 h 466"/>
                <a:gd name="T10" fmla="*/ 70 w 3052"/>
                <a:gd name="T11" fmla="*/ 166 h 466"/>
                <a:gd name="T12" fmla="*/ 124 w 3052"/>
                <a:gd name="T13" fmla="*/ 204 h 466"/>
                <a:gd name="T14" fmla="*/ 185 w 3052"/>
                <a:gd name="T15" fmla="*/ 243 h 466"/>
                <a:gd name="T16" fmla="*/ 262 w 3052"/>
                <a:gd name="T17" fmla="*/ 277 h 466"/>
                <a:gd name="T18" fmla="*/ 351 w 3052"/>
                <a:gd name="T19" fmla="*/ 312 h 466"/>
                <a:gd name="T20" fmla="*/ 451 w 3052"/>
                <a:gd name="T21" fmla="*/ 339 h 466"/>
                <a:gd name="T22" fmla="*/ 558 w 3052"/>
                <a:gd name="T23" fmla="*/ 370 h 466"/>
                <a:gd name="T24" fmla="*/ 674 w 3052"/>
                <a:gd name="T25" fmla="*/ 393 h 466"/>
                <a:gd name="T26" fmla="*/ 801 w 3052"/>
                <a:gd name="T27" fmla="*/ 416 h 466"/>
                <a:gd name="T28" fmla="*/ 936 w 3052"/>
                <a:gd name="T29" fmla="*/ 431 h 466"/>
                <a:gd name="T30" fmla="*/ 1074 w 3052"/>
                <a:gd name="T31" fmla="*/ 447 h 466"/>
                <a:gd name="T32" fmla="*/ 1220 w 3052"/>
                <a:gd name="T33" fmla="*/ 458 h 466"/>
                <a:gd name="T34" fmla="*/ 1371 w 3052"/>
                <a:gd name="T35" fmla="*/ 466 h 466"/>
                <a:gd name="T36" fmla="*/ 1528 w 3052"/>
                <a:gd name="T37" fmla="*/ 466 h 466"/>
                <a:gd name="T38" fmla="*/ 1682 w 3052"/>
                <a:gd name="T39" fmla="*/ 466 h 466"/>
                <a:gd name="T40" fmla="*/ 1836 w 3052"/>
                <a:gd name="T41" fmla="*/ 458 h 466"/>
                <a:gd name="T42" fmla="*/ 1982 w 3052"/>
                <a:gd name="T43" fmla="*/ 447 h 466"/>
                <a:gd name="T44" fmla="*/ 2121 w 3052"/>
                <a:gd name="T45" fmla="*/ 431 h 466"/>
                <a:gd name="T46" fmla="*/ 2256 w 3052"/>
                <a:gd name="T47" fmla="*/ 416 h 466"/>
                <a:gd name="T48" fmla="*/ 2383 w 3052"/>
                <a:gd name="T49" fmla="*/ 393 h 466"/>
                <a:gd name="T50" fmla="*/ 2498 w 3052"/>
                <a:gd name="T51" fmla="*/ 370 h 466"/>
                <a:gd name="T52" fmla="*/ 2606 w 3052"/>
                <a:gd name="T53" fmla="*/ 339 h 466"/>
                <a:gd name="T54" fmla="*/ 2706 w 3052"/>
                <a:gd name="T55" fmla="*/ 312 h 466"/>
                <a:gd name="T56" fmla="*/ 2795 w 3052"/>
                <a:gd name="T57" fmla="*/ 277 h 466"/>
                <a:gd name="T58" fmla="*/ 2872 w 3052"/>
                <a:gd name="T59" fmla="*/ 243 h 466"/>
                <a:gd name="T60" fmla="*/ 2933 w 3052"/>
                <a:gd name="T61" fmla="*/ 204 h 466"/>
                <a:gd name="T62" fmla="*/ 2987 w 3052"/>
                <a:gd name="T63" fmla="*/ 166 h 466"/>
                <a:gd name="T64" fmla="*/ 3022 w 3052"/>
                <a:gd name="T65" fmla="*/ 124 h 466"/>
                <a:gd name="T66" fmla="*/ 3045 w 3052"/>
                <a:gd name="T67" fmla="*/ 81 h 466"/>
                <a:gd name="T68" fmla="*/ 3052 w 3052"/>
                <a:gd name="T69" fmla="*/ 58 h 466"/>
                <a:gd name="T70" fmla="*/ 3052 w 3052"/>
                <a:gd name="T71" fmla="*/ 35 h 466"/>
                <a:gd name="T72" fmla="*/ 3049 w 3052"/>
                <a:gd name="T73" fmla="*/ 0 h 466"/>
                <a:gd name="T74" fmla="*/ 8 w 3052"/>
                <a:gd name="T7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2" h="466">
                  <a:moveTo>
                    <a:pt x="8" y="0"/>
                  </a:moveTo>
                  <a:lnTo>
                    <a:pt x="0" y="35"/>
                  </a:lnTo>
                  <a:lnTo>
                    <a:pt x="4" y="58"/>
                  </a:lnTo>
                  <a:lnTo>
                    <a:pt x="8" y="81"/>
                  </a:lnTo>
                  <a:lnTo>
                    <a:pt x="31" y="124"/>
                  </a:lnTo>
                  <a:lnTo>
                    <a:pt x="70" y="166"/>
                  </a:lnTo>
                  <a:lnTo>
                    <a:pt x="124" y="204"/>
                  </a:lnTo>
                  <a:lnTo>
                    <a:pt x="185" y="243"/>
                  </a:lnTo>
                  <a:lnTo>
                    <a:pt x="262" y="277"/>
                  </a:lnTo>
                  <a:lnTo>
                    <a:pt x="351" y="312"/>
                  </a:lnTo>
                  <a:lnTo>
                    <a:pt x="451" y="339"/>
                  </a:lnTo>
                  <a:lnTo>
                    <a:pt x="558" y="370"/>
                  </a:lnTo>
                  <a:lnTo>
                    <a:pt x="674" y="393"/>
                  </a:lnTo>
                  <a:lnTo>
                    <a:pt x="801" y="416"/>
                  </a:lnTo>
                  <a:lnTo>
                    <a:pt x="936" y="431"/>
                  </a:lnTo>
                  <a:lnTo>
                    <a:pt x="1074" y="447"/>
                  </a:lnTo>
                  <a:lnTo>
                    <a:pt x="1220" y="458"/>
                  </a:lnTo>
                  <a:lnTo>
                    <a:pt x="1371" y="466"/>
                  </a:lnTo>
                  <a:lnTo>
                    <a:pt x="1528" y="466"/>
                  </a:lnTo>
                  <a:lnTo>
                    <a:pt x="1682" y="466"/>
                  </a:lnTo>
                  <a:lnTo>
                    <a:pt x="1836" y="458"/>
                  </a:lnTo>
                  <a:lnTo>
                    <a:pt x="1982" y="447"/>
                  </a:lnTo>
                  <a:lnTo>
                    <a:pt x="2121" y="431"/>
                  </a:lnTo>
                  <a:lnTo>
                    <a:pt x="2256" y="416"/>
                  </a:lnTo>
                  <a:lnTo>
                    <a:pt x="2383" y="393"/>
                  </a:lnTo>
                  <a:lnTo>
                    <a:pt x="2498" y="370"/>
                  </a:lnTo>
                  <a:lnTo>
                    <a:pt x="2606" y="339"/>
                  </a:lnTo>
                  <a:lnTo>
                    <a:pt x="2706" y="312"/>
                  </a:lnTo>
                  <a:lnTo>
                    <a:pt x="2795" y="277"/>
                  </a:lnTo>
                  <a:lnTo>
                    <a:pt x="2872" y="243"/>
                  </a:lnTo>
                  <a:lnTo>
                    <a:pt x="2933" y="204"/>
                  </a:lnTo>
                  <a:lnTo>
                    <a:pt x="2987" y="166"/>
                  </a:lnTo>
                  <a:lnTo>
                    <a:pt x="3022" y="124"/>
                  </a:lnTo>
                  <a:lnTo>
                    <a:pt x="3045" y="81"/>
                  </a:lnTo>
                  <a:lnTo>
                    <a:pt x="3052" y="58"/>
                  </a:lnTo>
                  <a:lnTo>
                    <a:pt x="3052" y="35"/>
                  </a:lnTo>
                  <a:lnTo>
                    <a:pt x="3049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5"/>
            <p:cNvSpPr>
              <a:spLocks/>
            </p:cNvSpPr>
            <p:nvPr/>
          </p:nvSpPr>
          <p:spPr bwMode="auto">
            <a:xfrm>
              <a:off x="5091113" y="341313"/>
              <a:ext cx="3678238" cy="122238"/>
            </a:xfrm>
            <a:custGeom>
              <a:avLst/>
              <a:gdLst>
                <a:gd name="T0" fmla="*/ 2317 w 2317"/>
                <a:gd name="T1" fmla="*/ 0 h 77"/>
                <a:gd name="T2" fmla="*/ 0 w 2317"/>
                <a:gd name="T3" fmla="*/ 0 h 77"/>
                <a:gd name="T4" fmla="*/ 127 w 2317"/>
                <a:gd name="T5" fmla="*/ 16 h 77"/>
                <a:gd name="T6" fmla="*/ 258 w 2317"/>
                <a:gd name="T7" fmla="*/ 35 h 77"/>
                <a:gd name="T8" fmla="*/ 396 w 2317"/>
                <a:gd name="T9" fmla="*/ 47 h 77"/>
                <a:gd name="T10" fmla="*/ 539 w 2317"/>
                <a:gd name="T11" fmla="*/ 58 h 77"/>
                <a:gd name="T12" fmla="*/ 689 w 2317"/>
                <a:gd name="T13" fmla="*/ 66 h 77"/>
                <a:gd name="T14" fmla="*/ 843 w 2317"/>
                <a:gd name="T15" fmla="*/ 74 h 77"/>
                <a:gd name="T16" fmla="*/ 997 w 2317"/>
                <a:gd name="T17" fmla="*/ 77 h 77"/>
                <a:gd name="T18" fmla="*/ 1158 w 2317"/>
                <a:gd name="T19" fmla="*/ 77 h 77"/>
                <a:gd name="T20" fmla="*/ 1316 w 2317"/>
                <a:gd name="T21" fmla="*/ 77 h 77"/>
                <a:gd name="T22" fmla="*/ 1474 w 2317"/>
                <a:gd name="T23" fmla="*/ 74 h 77"/>
                <a:gd name="T24" fmla="*/ 1628 w 2317"/>
                <a:gd name="T25" fmla="*/ 66 h 77"/>
                <a:gd name="T26" fmla="*/ 1774 w 2317"/>
                <a:gd name="T27" fmla="*/ 58 h 77"/>
                <a:gd name="T28" fmla="*/ 1920 w 2317"/>
                <a:gd name="T29" fmla="*/ 47 h 77"/>
                <a:gd name="T30" fmla="*/ 2055 w 2317"/>
                <a:gd name="T31" fmla="*/ 35 h 77"/>
                <a:gd name="T32" fmla="*/ 2190 w 2317"/>
                <a:gd name="T33" fmla="*/ 16 h 77"/>
                <a:gd name="T34" fmla="*/ 2317 w 2317"/>
                <a:gd name="T3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17" h="77">
                  <a:moveTo>
                    <a:pt x="2317" y="0"/>
                  </a:moveTo>
                  <a:lnTo>
                    <a:pt x="0" y="0"/>
                  </a:lnTo>
                  <a:lnTo>
                    <a:pt x="127" y="16"/>
                  </a:lnTo>
                  <a:lnTo>
                    <a:pt x="258" y="35"/>
                  </a:lnTo>
                  <a:lnTo>
                    <a:pt x="396" y="47"/>
                  </a:lnTo>
                  <a:lnTo>
                    <a:pt x="539" y="58"/>
                  </a:lnTo>
                  <a:lnTo>
                    <a:pt x="689" y="66"/>
                  </a:lnTo>
                  <a:lnTo>
                    <a:pt x="843" y="74"/>
                  </a:lnTo>
                  <a:lnTo>
                    <a:pt x="997" y="77"/>
                  </a:lnTo>
                  <a:lnTo>
                    <a:pt x="1158" y="77"/>
                  </a:lnTo>
                  <a:lnTo>
                    <a:pt x="1316" y="77"/>
                  </a:lnTo>
                  <a:lnTo>
                    <a:pt x="1474" y="74"/>
                  </a:lnTo>
                  <a:lnTo>
                    <a:pt x="1628" y="66"/>
                  </a:lnTo>
                  <a:lnTo>
                    <a:pt x="1774" y="58"/>
                  </a:lnTo>
                  <a:lnTo>
                    <a:pt x="1920" y="47"/>
                  </a:lnTo>
                  <a:lnTo>
                    <a:pt x="2055" y="35"/>
                  </a:lnTo>
                  <a:lnTo>
                    <a:pt x="2190" y="16"/>
                  </a:lnTo>
                  <a:lnTo>
                    <a:pt x="2317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6"/>
            <p:cNvSpPr>
              <a:spLocks/>
            </p:cNvSpPr>
            <p:nvPr/>
          </p:nvSpPr>
          <p:spPr bwMode="auto">
            <a:xfrm>
              <a:off x="4503738" y="341313"/>
              <a:ext cx="4845050" cy="604838"/>
            </a:xfrm>
            <a:custGeom>
              <a:avLst/>
              <a:gdLst>
                <a:gd name="T0" fmla="*/ 2783 w 3052"/>
                <a:gd name="T1" fmla="*/ 0 h 381"/>
                <a:gd name="T2" fmla="*/ 2729 w 3052"/>
                <a:gd name="T3" fmla="*/ 16 h 381"/>
                <a:gd name="T4" fmla="*/ 2671 w 3052"/>
                <a:gd name="T5" fmla="*/ 31 h 381"/>
                <a:gd name="T6" fmla="*/ 2610 w 3052"/>
                <a:gd name="T7" fmla="*/ 47 h 381"/>
                <a:gd name="T8" fmla="*/ 2544 w 3052"/>
                <a:gd name="T9" fmla="*/ 62 h 381"/>
                <a:gd name="T10" fmla="*/ 2402 w 3052"/>
                <a:gd name="T11" fmla="*/ 89 h 381"/>
                <a:gd name="T12" fmla="*/ 2248 w 3052"/>
                <a:gd name="T13" fmla="*/ 112 h 381"/>
                <a:gd name="T14" fmla="*/ 2083 w 3052"/>
                <a:gd name="T15" fmla="*/ 127 h 381"/>
                <a:gd name="T16" fmla="*/ 1906 w 3052"/>
                <a:gd name="T17" fmla="*/ 139 h 381"/>
                <a:gd name="T18" fmla="*/ 1721 w 3052"/>
                <a:gd name="T19" fmla="*/ 150 h 381"/>
                <a:gd name="T20" fmla="*/ 1528 w 3052"/>
                <a:gd name="T21" fmla="*/ 150 h 381"/>
                <a:gd name="T22" fmla="*/ 1336 w 3052"/>
                <a:gd name="T23" fmla="*/ 150 h 381"/>
                <a:gd name="T24" fmla="*/ 1151 w 3052"/>
                <a:gd name="T25" fmla="*/ 139 h 381"/>
                <a:gd name="T26" fmla="*/ 974 w 3052"/>
                <a:gd name="T27" fmla="*/ 127 h 381"/>
                <a:gd name="T28" fmla="*/ 809 w 3052"/>
                <a:gd name="T29" fmla="*/ 112 h 381"/>
                <a:gd name="T30" fmla="*/ 655 w 3052"/>
                <a:gd name="T31" fmla="*/ 89 h 381"/>
                <a:gd name="T32" fmla="*/ 512 w 3052"/>
                <a:gd name="T33" fmla="*/ 62 h 381"/>
                <a:gd name="T34" fmla="*/ 447 w 3052"/>
                <a:gd name="T35" fmla="*/ 47 h 381"/>
                <a:gd name="T36" fmla="*/ 385 w 3052"/>
                <a:gd name="T37" fmla="*/ 31 h 381"/>
                <a:gd name="T38" fmla="*/ 328 w 3052"/>
                <a:gd name="T39" fmla="*/ 16 h 381"/>
                <a:gd name="T40" fmla="*/ 274 w 3052"/>
                <a:gd name="T41" fmla="*/ 0 h 381"/>
                <a:gd name="T42" fmla="*/ 8 w 3052"/>
                <a:gd name="T43" fmla="*/ 0 h 381"/>
                <a:gd name="T44" fmla="*/ 0 w 3052"/>
                <a:gd name="T45" fmla="*/ 31 h 381"/>
                <a:gd name="T46" fmla="*/ 4 w 3052"/>
                <a:gd name="T47" fmla="*/ 47 h 381"/>
                <a:gd name="T48" fmla="*/ 8 w 3052"/>
                <a:gd name="T49" fmla="*/ 66 h 381"/>
                <a:gd name="T50" fmla="*/ 31 w 3052"/>
                <a:gd name="T51" fmla="*/ 100 h 381"/>
                <a:gd name="T52" fmla="*/ 70 w 3052"/>
                <a:gd name="T53" fmla="*/ 135 h 381"/>
                <a:gd name="T54" fmla="*/ 124 w 3052"/>
                <a:gd name="T55" fmla="*/ 166 h 381"/>
                <a:gd name="T56" fmla="*/ 185 w 3052"/>
                <a:gd name="T57" fmla="*/ 197 h 381"/>
                <a:gd name="T58" fmla="*/ 262 w 3052"/>
                <a:gd name="T59" fmla="*/ 227 h 381"/>
                <a:gd name="T60" fmla="*/ 351 w 3052"/>
                <a:gd name="T61" fmla="*/ 254 h 381"/>
                <a:gd name="T62" fmla="*/ 451 w 3052"/>
                <a:gd name="T63" fmla="*/ 277 h 381"/>
                <a:gd name="T64" fmla="*/ 558 w 3052"/>
                <a:gd name="T65" fmla="*/ 300 h 381"/>
                <a:gd name="T66" fmla="*/ 674 w 3052"/>
                <a:gd name="T67" fmla="*/ 320 h 381"/>
                <a:gd name="T68" fmla="*/ 801 w 3052"/>
                <a:gd name="T69" fmla="*/ 339 h 381"/>
                <a:gd name="T70" fmla="*/ 936 w 3052"/>
                <a:gd name="T71" fmla="*/ 354 h 381"/>
                <a:gd name="T72" fmla="*/ 1074 w 3052"/>
                <a:gd name="T73" fmla="*/ 366 h 381"/>
                <a:gd name="T74" fmla="*/ 1220 w 3052"/>
                <a:gd name="T75" fmla="*/ 374 h 381"/>
                <a:gd name="T76" fmla="*/ 1371 w 3052"/>
                <a:gd name="T77" fmla="*/ 377 h 381"/>
                <a:gd name="T78" fmla="*/ 1528 w 3052"/>
                <a:gd name="T79" fmla="*/ 381 h 381"/>
                <a:gd name="T80" fmla="*/ 1682 w 3052"/>
                <a:gd name="T81" fmla="*/ 377 h 381"/>
                <a:gd name="T82" fmla="*/ 1836 w 3052"/>
                <a:gd name="T83" fmla="*/ 374 h 381"/>
                <a:gd name="T84" fmla="*/ 1982 w 3052"/>
                <a:gd name="T85" fmla="*/ 366 h 381"/>
                <a:gd name="T86" fmla="*/ 2121 w 3052"/>
                <a:gd name="T87" fmla="*/ 354 h 381"/>
                <a:gd name="T88" fmla="*/ 2256 w 3052"/>
                <a:gd name="T89" fmla="*/ 339 h 381"/>
                <a:gd name="T90" fmla="*/ 2383 w 3052"/>
                <a:gd name="T91" fmla="*/ 320 h 381"/>
                <a:gd name="T92" fmla="*/ 2498 w 3052"/>
                <a:gd name="T93" fmla="*/ 300 h 381"/>
                <a:gd name="T94" fmla="*/ 2606 w 3052"/>
                <a:gd name="T95" fmla="*/ 277 h 381"/>
                <a:gd name="T96" fmla="*/ 2706 w 3052"/>
                <a:gd name="T97" fmla="*/ 254 h 381"/>
                <a:gd name="T98" fmla="*/ 2795 w 3052"/>
                <a:gd name="T99" fmla="*/ 227 h 381"/>
                <a:gd name="T100" fmla="*/ 2872 w 3052"/>
                <a:gd name="T101" fmla="*/ 197 h 381"/>
                <a:gd name="T102" fmla="*/ 2933 w 3052"/>
                <a:gd name="T103" fmla="*/ 166 h 381"/>
                <a:gd name="T104" fmla="*/ 2987 w 3052"/>
                <a:gd name="T105" fmla="*/ 135 h 381"/>
                <a:gd name="T106" fmla="*/ 3022 w 3052"/>
                <a:gd name="T107" fmla="*/ 100 h 381"/>
                <a:gd name="T108" fmla="*/ 3045 w 3052"/>
                <a:gd name="T109" fmla="*/ 66 h 381"/>
                <a:gd name="T110" fmla="*/ 3052 w 3052"/>
                <a:gd name="T111" fmla="*/ 47 h 381"/>
                <a:gd name="T112" fmla="*/ 3052 w 3052"/>
                <a:gd name="T113" fmla="*/ 31 h 381"/>
                <a:gd name="T114" fmla="*/ 3049 w 3052"/>
                <a:gd name="T115" fmla="*/ 0 h 381"/>
                <a:gd name="T116" fmla="*/ 2783 w 3052"/>
                <a:gd name="T117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52" h="381">
                  <a:moveTo>
                    <a:pt x="2783" y="0"/>
                  </a:moveTo>
                  <a:lnTo>
                    <a:pt x="2729" y="16"/>
                  </a:lnTo>
                  <a:lnTo>
                    <a:pt x="2671" y="31"/>
                  </a:lnTo>
                  <a:lnTo>
                    <a:pt x="2610" y="47"/>
                  </a:lnTo>
                  <a:lnTo>
                    <a:pt x="2544" y="62"/>
                  </a:lnTo>
                  <a:lnTo>
                    <a:pt x="2402" y="89"/>
                  </a:lnTo>
                  <a:lnTo>
                    <a:pt x="2248" y="112"/>
                  </a:lnTo>
                  <a:lnTo>
                    <a:pt x="2083" y="127"/>
                  </a:lnTo>
                  <a:lnTo>
                    <a:pt x="1906" y="139"/>
                  </a:lnTo>
                  <a:lnTo>
                    <a:pt x="1721" y="150"/>
                  </a:lnTo>
                  <a:lnTo>
                    <a:pt x="1528" y="150"/>
                  </a:lnTo>
                  <a:lnTo>
                    <a:pt x="1336" y="150"/>
                  </a:lnTo>
                  <a:lnTo>
                    <a:pt x="1151" y="139"/>
                  </a:lnTo>
                  <a:lnTo>
                    <a:pt x="974" y="127"/>
                  </a:lnTo>
                  <a:lnTo>
                    <a:pt x="809" y="112"/>
                  </a:lnTo>
                  <a:lnTo>
                    <a:pt x="655" y="89"/>
                  </a:lnTo>
                  <a:lnTo>
                    <a:pt x="512" y="62"/>
                  </a:lnTo>
                  <a:lnTo>
                    <a:pt x="447" y="47"/>
                  </a:lnTo>
                  <a:lnTo>
                    <a:pt x="385" y="31"/>
                  </a:lnTo>
                  <a:lnTo>
                    <a:pt x="328" y="16"/>
                  </a:lnTo>
                  <a:lnTo>
                    <a:pt x="274" y="0"/>
                  </a:lnTo>
                  <a:lnTo>
                    <a:pt x="8" y="0"/>
                  </a:lnTo>
                  <a:lnTo>
                    <a:pt x="0" y="31"/>
                  </a:lnTo>
                  <a:lnTo>
                    <a:pt x="4" y="47"/>
                  </a:lnTo>
                  <a:lnTo>
                    <a:pt x="8" y="66"/>
                  </a:lnTo>
                  <a:lnTo>
                    <a:pt x="31" y="100"/>
                  </a:lnTo>
                  <a:lnTo>
                    <a:pt x="70" y="135"/>
                  </a:lnTo>
                  <a:lnTo>
                    <a:pt x="124" y="166"/>
                  </a:lnTo>
                  <a:lnTo>
                    <a:pt x="185" y="197"/>
                  </a:lnTo>
                  <a:lnTo>
                    <a:pt x="262" y="227"/>
                  </a:lnTo>
                  <a:lnTo>
                    <a:pt x="351" y="254"/>
                  </a:lnTo>
                  <a:lnTo>
                    <a:pt x="451" y="277"/>
                  </a:lnTo>
                  <a:lnTo>
                    <a:pt x="558" y="300"/>
                  </a:lnTo>
                  <a:lnTo>
                    <a:pt x="674" y="320"/>
                  </a:lnTo>
                  <a:lnTo>
                    <a:pt x="801" y="339"/>
                  </a:lnTo>
                  <a:lnTo>
                    <a:pt x="936" y="354"/>
                  </a:lnTo>
                  <a:lnTo>
                    <a:pt x="1074" y="366"/>
                  </a:lnTo>
                  <a:lnTo>
                    <a:pt x="1220" y="374"/>
                  </a:lnTo>
                  <a:lnTo>
                    <a:pt x="1371" y="377"/>
                  </a:lnTo>
                  <a:lnTo>
                    <a:pt x="1528" y="381"/>
                  </a:lnTo>
                  <a:lnTo>
                    <a:pt x="1682" y="377"/>
                  </a:lnTo>
                  <a:lnTo>
                    <a:pt x="1836" y="374"/>
                  </a:lnTo>
                  <a:lnTo>
                    <a:pt x="1982" y="366"/>
                  </a:lnTo>
                  <a:lnTo>
                    <a:pt x="2121" y="354"/>
                  </a:lnTo>
                  <a:lnTo>
                    <a:pt x="2256" y="339"/>
                  </a:lnTo>
                  <a:lnTo>
                    <a:pt x="2383" y="320"/>
                  </a:lnTo>
                  <a:lnTo>
                    <a:pt x="2498" y="300"/>
                  </a:lnTo>
                  <a:lnTo>
                    <a:pt x="2606" y="277"/>
                  </a:lnTo>
                  <a:lnTo>
                    <a:pt x="2706" y="254"/>
                  </a:lnTo>
                  <a:lnTo>
                    <a:pt x="2795" y="227"/>
                  </a:lnTo>
                  <a:lnTo>
                    <a:pt x="2872" y="197"/>
                  </a:lnTo>
                  <a:lnTo>
                    <a:pt x="2933" y="166"/>
                  </a:lnTo>
                  <a:lnTo>
                    <a:pt x="2987" y="135"/>
                  </a:lnTo>
                  <a:lnTo>
                    <a:pt x="3022" y="100"/>
                  </a:lnTo>
                  <a:lnTo>
                    <a:pt x="3045" y="66"/>
                  </a:lnTo>
                  <a:lnTo>
                    <a:pt x="3052" y="47"/>
                  </a:lnTo>
                  <a:lnTo>
                    <a:pt x="3052" y="31"/>
                  </a:lnTo>
                  <a:lnTo>
                    <a:pt x="3049" y="0"/>
                  </a:lnTo>
                  <a:lnTo>
                    <a:pt x="2783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7"/>
            <p:cNvSpPr>
              <a:spLocks/>
            </p:cNvSpPr>
            <p:nvPr/>
          </p:nvSpPr>
          <p:spPr bwMode="auto">
            <a:xfrm>
              <a:off x="4645025" y="420688"/>
              <a:ext cx="4564063" cy="452438"/>
            </a:xfrm>
            <a:custGeom>
              <a:avLst/>
              <a:gdLst>
                <a:gd name="T0" fmla="*/ 1439 w 2875"/>
                <a:gd name="T1" fmla="*/ 185 h 285"/>
                <a:gd name="T2" fmla="*/ 1220 w 2875"/>
                <a:gd name="T3" fmla="*/ 181 h 285"/>
                <a:gd name="T4" fmla="*/ 1008 w 2875"/>
                <a:gd name="T5" fmla="*/ 170 h 285"/>
                <a:gd name="T6" fmla="*/ 804 w 2875"/>
                <a:gd name="T7" fmla="*/ 154 h 285"/>
                <a:gd name="T8" fmla="*/ 616 w 2875"/>
                <a:gd name="T9" fmla="*/ 135 h 285"/>
                <a:gd name="T10" fmla="*/ 439 w 2875"/>
                <a:gd name="T11" fmla="*/ 108 h 285"/>
                <a:gd name="T12" fmla="*/ 354 w 2875"/>
                <a:gd name="T13" fmla="*/ 93 h 285"/>
                <a:gd name="T14" fmla="*/ 277 w 2875"/>
                <a:gd name="T15" fmla="*/ 74 h 285"/>
                <a:gd name="T16" fmla="*/ 200 w 2875"/>
                <a:gd name="T17" fmla="*/ 58 h 285"/>
                <a:gd name="T18" fmla="*/ 131 w 2875"/>
                <a:gd name="T19" fmla="*/ 39 h 285"/>
                <a:gd name="T20" fmla="*/ 62 w 2875"/>
                <a:gd name="T21" fmla="*/ 20 h 285"/>
                <a:gd name="T22" fmla="*/ 0 w 2875"/>
                <a:gd name="T23" fmla="*/ 0 h 285"/>
                <a:gd name="T24" fmla="*/ 46 w 2875"/>
                <a:gd name="T25" fmla="*/ 31 h 285"/>
                <a:gd name="T26" fmla="*/ 96 w 2875"/>
                <a:gd name="T27" fmla="*/ 58 h 285"/>
                <a:gd name="T28" fmla="*/ 154 w 2875"/>
                <a:gd name="T29" fmla="*/ 89 h 285"/>
                <a:gd name="T30" fmla="*/ 223 w 2875"/>
                <a:gd name="T31" fmla="*/ 116 h 285"/>
                <a:gd name="T32" fmla="*/ 296 w 2875"/>
                <a:gd name="T33" fmla="*/ 139 h 285"/>
                <a:gd name="T34" fmla="*/ 373 w 2875"/>
                <a:gd name="T35" fmla="*/ 162 h 285"/>
                <a:gd name="T36" fmla="*/ 458 w 2875"/>
                <a:gd name="T37" fmla="*/ 185 h 285"/>
                <a:gd name="T38" fmla="*/ 550 w 2875"/>
                <a:gd name="T39" fmla="*/ 204 h 285"/>
                <a:gd name="T40" fmla="*/ 647 w 2875"/>
                <a:gd name="T41" fmla="*/ 224 h 285"/>
                <a:gd name="T42" fmla="*/ 747 w 2875"/>
                <a:gd name="T43" fmla="*/ 239 h 285"/>
                <a:gd name="T44" fmla="*/ 854 w 2875"/>
                <a:gd name="T45" fmla="*/ 250 h 285"/>
                <a:gd name="T46" fmla="*/ 966 w 2875"/>
                <a:gd name="T47" fmla="*/ 262 h 285"/>
                <a:gd name="T48" fmla="*/ 1197 w 2875"/>
                <a:gd name="T49" fmla="*/ 281 h 285"/>
                <a:gd name="T50" fmla="*/ 1439 w 2875"/>
                <a:gd name="T51" fmla="*/ 285 h 285"/>
                <a:gd name="T52" fmla="*/ 1682 w 2875"/>
                <a:gd name="T53" fmla="*/ 281 h 285"/>
                <a:gd name="T54" fmla="*/ 1913 w 2875"/>
                <a:gd name="T55" fmla="*/ 262 h 285"/>
                <a:gd name="T56" fmla="*/ 2024 w 2875"/>
                <a:gd name="T57" fmla="*/ 250 h 285"/>
                <a:gd name="T58" fmla="*/ 2128 w 2875"/>
                <a:gd name="T59" fmla="*/ 239 h 285"/>
                <a:gd name="T60" fmla="*/ 2232 w 2875"/>
                <a:gd name="T61" fmla="*/ 224 h 285"/>
                <a:gd name="T62" fmla="*/ 2328 w 2875"/>
                <a:gd name="T63" fmla="*/ 204 h 285"/>
                <a:gd name="T64" fmla="*/ 2417 w 2875"/>
                <a:gd name="T65" fmla="*/ 185 h 285"/>
                <a:gd name="T66" fmla="*/ 2505 w 2875"/>
                <a:gd name="T67" fmla="*/ 162 h 285"/>
                <a:gd name="T68" fmla="*/ 2582 w 2875"/>
                <a:gd name="T69" fmla="*/ 139 h 285"/>
                <a:gd name="T70" fmla="*/ 2656 w 2875"/>
                <a:gd name="T71" fmla="*/ 116 h 285"/>
                <a:gd name="T72" fmla="*/ 2721 w 2875"/>
                <a:gd name="T73" fmla="*/ 89 h 285"/>
                <a:gd name="T74" fmla="*/ 2783 w 2875"/>
                <a:gd name="T75" fmla="*/ 58 h 285"/>
                <a:gd name="T76" fmla="*/ 2833 w 2875"/>
                <a:gd name="T77" fmla="*/ 31 h 285"/>
                <a:gd name="T78" fmla="*/ 2875 w 2875"/>
                <a:gd name="T79" fmla="*/ 0 h 285"/>
                <a:gd name="T80" fmla="*/ 2813 w 2875"/>
                <a:gd name="T81" fmla="*/ 20 h 285"/>
                <a:gd name="T82" fmla="*/ 2748 w 2875"/>
                <a:gd name="T83" fmla="*/ 39 h 285"/>
                <a:gd name="T84" fmla="*/ 2679 w 2875"/>
                <a:gd name="T85" fmla="*/ 58 h 285"/>
                <a:gd name="T86" fmla="*/ 2602 w 2875"/>
                <a:gd name="T87" fmla="*/ 74 h 285"/>
                <a:gd name="T88" fmla="*/ 2521 w 2875"/>
                <a:gd name="T89" fmla="*/ 93 h 285"/>
                <a:gd name="T90" fmla="*/ 2440 w 2875"/>
                <a:gd name="T91" fmla="*/ 108 h 285"/>
                <a:gd name="T92" fmla="*/ 2263 w 2875"/>
                <a:gd name="T93" fmla="*/ 135 h 285"/>
                <a:gd name="T94" fmla="*/ 2071 w 2875"/>
                <a:gd name="T95" fmla="*/ 154 h 285"/>
                <a:gd name="T96" fmla="*/ 1870 w 2875"/>
                <a:gd name="T97" fmla="*/ 170 h 285"/>
                <a:gd name="T98" fmla="*/ 1659 w 2875"/>
                <a:gd name="T99" fmla="*/ 181 h 285"/>
                <a:gd name="T100" fmla="*/ 1439 w 2875"/>
                <a:gd name="T101" fmla="*/ 1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75" h="285">
                  <a:moveTo>
                    <a:pt x="1439" y="185"/>
                  </a:moveTo>
                  <a:lnTo>
                    <a:pt x="1220" y="181"/>
                  </a:lnTo>
                  <a:lnTo>
                    <a:pt x="1008" y="170"/>
                  </a:lnTo>
                  <a:lnTo>
                    <a:pt x="804" y="154"/>
                  </a:lnTo>
                  <a:lnTo>
                    <a:pt x="616" y="135"/>
                  </a:lnTo>
                  <a:lnTo>
                    <a:pt x="439" y="108"/>
                  </a:lnTo>
                  <a:lnTo>
                    <a:pt x="354" y="93"/>
                  </a:lnTo>
                  <a:lnTo>
                    <a:pt x="277" y="74"/>
                  </a:lnTo>
                  <a:lnTo>
                    <a:pt x="200" y="58"/>
                  </a:lnTo>
                  <a:lnTo>
                    <a:pt x="131" y="39"/>
                  </a:lnTo>
                  <a:lnTo>
                    <a:pt x="62" y="20"/>
                  </a:lnTo>
                  <a:lnTo>
                    <a:pt x="0" y="0"/>
                  </a:lnTo>
                  <a:lnTo>
                    <a:pt x="46" y="31"/>
                  </a:lnTo>
                  <a:lnTo>
                    <a:pt x="96" y="58"/>
                  </a:lnTo>
                  <a:lnTo>
                    <a:pt x="154" y="89"/>
                  </a:lnTo>
                  <a:lnTo>
                    <a:pt x="223" y="116"/>
                  </a:lnTo>
                  <a:lnTo>
                    <a:pt x="296" y="139"/>
                  </a:lnTo>
                  <a:lnTo>
                    <a:pt x="373" y="162"/>
                  </a:lnTo>
                  <a:lnTo>
                    <a:pt x="458" y="185"/>
                  </a:lnTo>
                  <a:lnTo>
                    <a:pt x="550" y="204"/>
                  </a:lnTo>
                  <a:lnTo>
                    <a:pt x="647" y="224"/>
                  </a:lnTo>
                  <a:lnTo>
                    <a:pt x="747" y="239"/>
                  </a:lnTo>
                  <a:lnTo>
                    <a:pt x="854" y="250"/>
                  </a:lnTo>
                  <a:lnTo>
                    <a:pt x="966" y="262"/>
                  </a:lnTo>
                  <a:lnTo>
                    <a:pt x="1197" y="281"/>
                  </a:lnTo>
                  <a:lnTo>
                    <a:pt x="1439" y="285"/>
                  </a:lnTo>
                  <a:lnTo>
                    <a:pt x="1682" y="281"/>
                  </a:lnTo>
                  <a:lnTo>
                    <a:pt x="1913" y="262"/>
                  </a:lnTo>
                  <a:lnTo>
                    <a:pt x="2024" y="250"/>
                  </a:lnTo>
                  <a:lnTo>
                    <a:pt x="2128" y="239"/>
                  </a:lnTo>
                  <a:lnTo>
                    <a:pt x="2232" y="224"/>
                  </a:lnTo>
                  <a:lnTo>
                    <a:pt x="2328" y="204"/>
                  </a:lnTo>
                  <a:lnTo>
                    <a:pt x="2417" y="185"/>
                  </a:lnTo>
                  <a:lnTo>
                    <a:pt x="2505" y="162"/>
                  </a:lnTo>
                  <a:lnTo>
                    <a:pt x="2582" y="139"/>
                  </a:lnTo>
                  <a:lnTo>
                    <a:pt x="2656" y="116"/>
                  </a:lnTo>
                  <a:lnTo>
                    <a:pt x="2721" y="89"/>
                  </a:lnTo>
                  <a:lnTo>
                    <a:pt x="2783" y="58"/>
                  </a:lnTo>
                  <a:lnTo>
                    <a:pt x="2833" y="31"/>
                  </a:lnTo>
                  <a:lnTo>
                    <a:pt x="2875" y="0"/>
                  </a:lnTo>
                  <a:lnTo>
                    <a:pt x="2813" y="20"/>
                  </a:lnTo>
                  <a:lnTo>
                    <a:pt x="2748" y="39"/>
                  </a:lnTo>
                  <a:lnTo>
                    <a:pt x="2679" y="58"/>
                  </a:lnTo>
                  <a:lnTo>
                    <a:pt x="2602" y="74"/>
                  </a:lnTo>
                  <a:lnTo>
                    <a:pt x="2521" y="93"/>
                  </a:lnTo>
                  <a:lnTo>
                    <a:pt x="2440" y="108"/>
                  </a:lnTo>
                  <a:lnTo>
                    <a:pt x="2263" y="135"/>
                  </a:lnTo>
                  <a:lnTo>
                    <a:pt x="2071" y="154"/>
                  </a:lnTo>
                  <a:lnTo>
                    <a:pt x="1870" y="170"/>
                  </a:lnTo>
                  <a:lnTo>
                    <a:pt x="1659" y="181"/>
                  </a:lnTo>
                  <a:lnTo>
                    <a:pt x="1439" y="185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70" y="2046842"/>
            <a:ext cx="10515600" cy="1132235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"/>
            <a:ext cx="1458849" cy="5486400"/>
            <a:chOff x="859318" y="400039"/>
            <a:chExt cx="1533525" cy="5753100"/>
          </a:xfrm>
        </p:grpSpPr>
        <p:sp>
          <p:nvSpPr>
            <p:cNvPr id="130" name="Freeform 38"/>
            <p:cNvSpPr>
              <a:spLocks/>
            </p:cNvSpPr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966 w 966"/>
                <a:gd name="T1" fmla="*/ 0 h 1782"/>
                <a:gd name="T2" fmla="*/ 943 w 966"/>
                <a:gd name="T3" fmla="*/ 170 h 1782"/>
                <a:gd name="T4" fmla="*/ 912 w 966"/>
                <a:gd name="T5" fmla="*/ 331 h 1782"/>
                <a:gd name="T6" fmla="*/ 881 w 966"/>
                <a:gd name="T7" fmla="*/ 477 h 1782"/>
                <a:gd name="T8" fmla="*/ 851 w 966"/>
                <a:gd name="T9" fmla="*/ 616 h 1782"/>
                <a:gd name="T10" fmla="*/ 816 w 966"/>
                <a:gd name="T11" fmla="*/ 743 h 1782"/>
                <a:gd name="T12" fmla="*/ 781 w 966"/>
                <a:gd name="T13" fmla="*/ 862 h 1782"/>
                <a:gd name="T14" fmla="*/ 743 w 966"/>
                <a:gd name="T15" fmla="*/ 970 h 1782"/>
                <a:gd name="T16" fmla="*/ 704 w 966"/>
                <a:gd name="T17" fmla="*/ 1070 h 1782"/>
                <a:gd name="T18" fmla="*/ 666 w 966"/>
                <a:gd name="T19" fmla="*/ 1162 h 1782"/>
                <a:gd name="T20" fmla="*/ 627 w 966"/>
                <a:gd name="T21" fmla="*/ 1243 h 1782"/>
                <a:gd name="T22" fmla="*/ 585 w 966"/>
                <a:gd name="T23" fmla="*/ 1320 h 1782"/>
                <a:gd name="T24" fmla="*/ 547 w 966"/>
                <a:gd name="T25" fmla="*/ 1389 h 1782"/>
                <a:gd name="T26" fmla="*/ 504 w 966"/>
                <a:gd name="T27" fmla="*/ 1451 h 1782"/>
                <a:gd name="T28" fmla="*/ 466 w 966"/>
                <a:gd name="T29" fmla="*/ 1505 h 1782"/>
                <a:gd name="T30" fmla="*/ 424 w 966"/>
                <a:gd name="T31" fmla="*/ 1551 h 1782"/>
                <a:gd name="T32" fmla="*/ 385 w 966"/>
                <a:gd name="T33" fmla="*/ 1593 h 1782"/>
                <a:gd name="T34" fmla="*/ 347 w 966"/>
                <a:gd name="T35" fmla="*/ 1631 h 1782"/>
                <a:gd name="T36" fmla="*/ 308 w 966"/>
                <a:gd name="T37" fmla="*/ 1662 h 1782"/>
                <a:gd name="T38" fmla="*/ 273 w 966"/>
                <a:gd name="T39" fmla="*/ 1689 h 1782"/>
                <a:gd name="T40" fmla="*/ 239 w 966"/>
                <a:gd name="T41" fmla="*/ 1712 h 1782"/>
                <a:gd name="T42" fmla="*/ 204 w 966"/>
                <a:gd name="T43" fmla="*/ 1732 h 1782"/>
                <a:gd name="T44" fmla="*/ 173 w 966"/>
                <a:gd name="T45" fmla="*/ 1747 h 1782"/>
                <a:gd name="T46" fmla="*/ 116 w 966"/>
                <a:gd name="T47" fmla="*/ 1766 h 1782"/>
                <a:gd name="T48" fmla="*/ 69 w 966"/>
                <a:gd name="T49" fmla="*/ 1778 h 1782"/>
                <a:gd name="T50" fmla="*/ 31 w 966"/>
                <a:gd name="T51" fmla="*/ 1782 h 1782"/>
                <a:gd name="T52" fmla="*/ 12 w 966"/>
                <a:gd name="T53" fmla="*/ 1782 h 1782"/>
                <a:gd name="T54" fmla="*/ 4 w 966"/>
                <a:gd name="T55" fmla="*/ 1782 h 1782"/>
                <a:gd name="T56" fmla="*/ 0 w 966"/>
                <a:gd name="T57" fmla="*/ 1782 h 1782"/>
                <a:gd name="T58" fmla="*/ 0 w 966"/>
                <a:gd name="T59" fmla="*/ 0 h 1782"/>
                <a:gd name="T60" fmla="*/ 966 w 966"/>
                <a:gd name="T61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6" h="1782">
                  <a:moveTo>
                    <a:pt x="966" y="0"/>
                  </a:move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0" y="0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9"/>
            <p:cNvSpPr>
              <a:spLocks/>
            </p:cNvSpPr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789 w 966"/>
                <a:gd name="T1" fmla="*/ 0 h 1782"/>
                <a:gd name="T2" fmla="*/ 966 w 966"/>
                <a:gd name="T3" fmla="*/ 0 h 1782"/>
                <a:gd name="T4" fmla="*/ 943 w 966"/>
                <a:gd name="T5" fmla="*/ 170 h 1782"/>
                <a:gd name="T6" fmla="*/ 912 w 966"/>
                <a:gd name="T7" fmla="*/ 331 h 1782"/>
                <a:gd name="T8" fmla="*/ 881 w 966"/>
                <a:gd name="T9" fmla="*/ 477 h 1782"/>
                <a:gd name="T10" fmla="*/ 851 w 966"/>
                <a:gd name="T11" fmla="*/ 616 h 1782"/>
                <a:gd name="T12" fmla="*/ 816 w 966"/>
                <a:gd name="T13" fmla="*/ 743 h 1782"/>
                <a:gd name="T14" fmla="*/ 781 w 966"/>
                <a:gd name="T15" fmla="*/ 862 h 1782"/>
                <a:gd name="T16" fmla="*/ 743 w 966"/>
                <a:gd name="T17" fmla="*/ 970 h 1782"/>
                <a:gd name="T18" fmla="*/ 704 w 966"/>
                <a:gd name="T19" fmla="*/ 1070 h 1782"/>
                <a:gd name="T20" fmla="*/ 666 w 966"/>
                <a:gd name="T21" fmla="*/ 1162 h 1782"/>
                <a:gd name="T22" fmla="*/ 627 w 966"/>
                <a:gd name="T23" fmla="*/ 1243 h 1782"/>
                <a:gd name="T24" fmla="*/ 585 w 966"/>
                <a:gd name="T25" fmla="*/ 1320 h 1782"/>
                <a:gd name="T26" fmla="*/ 547 w 966"/>
                <a:gd name="T27" fmla="*/ 1389 h 1782"/>
                <a:gd name="T28" fmla="*/ 504 w 966"/>
                <a:gd name="T29" fmla="*/ 1451 h 1782"/>
                <a:gd name="T30" fmla="*/ 466 w 966"/>
                <a:gd name="T31" fmla="*/ 1505 h 1782"/>
                <a:gd name="T32" fmla="*/ 424 w 966"/>
                <a:gd name="T33" fmla="*/ 1551 h 1782"/>
                <a:gd name="T34" fmla="*/ 385 w 966"/>
                <a:gd name="T35" fmla="*/ 1593 h 1782"/>
                <a:gd name="T36" fmla="*/ 347 w 966"/>
                <a:gd name="T37" fmla="*/ 1631 h 1782"/>
                <a:gd name="T38" fmla="*/ 308 w 966"/>
                <a:gd name="T39" fmla="*/ 1662 h 1782"/>
                <a:gd name="T40" fmla="*/ 273 w 966"/>
                <a:gd name="T41" fmla="*/ 1689 h 1782"/>
                <a:gd name="T42" fmla="*/ 239 w 966"/>
                <a:gd name="T43" fmla="*/ 1712 h 1782"/>
                <a:gd name="T44" fmla="*/ 204 w 966"/>
                <a:gd name="T45" fmla="*/ 1732 h 1782"/>
                <a:gd name="T46" fmla="*/ 173 w 966"/>
                <a:gd name="T47" fmla="*/ 1747 h 1782"/>
                <a:gd name="T48" fmla="*/ 116 w 966"/>
                <a:gd name="T49" fmla="*/ 1766 h 1782"/>
                <a:gd name="T50" fmla="*/ 69 w 966"/>
                <a:gd name="T51" fmla="*/ 1778 h 1782"/>
                <a:gd name="T52" fmla="*/ 31 w 966"/>
                <a:gd name="T53" fmla="*/ 1782 h 1782"/>
                <a:gd name="T54" fmla="*/ 12 w 966"/>
                <a:gd name="T55" fmla="*/ 1782 h 1782"/>
                <a:gd name="T56" fmla="*/ 4 w 966"/>
                <a:gd name="T57" fmla="*/ 1782 h 1782"/>
                <a:gd name="T58" fmla="*/ 0 w 966"/>
                <a:gd name="T59" fmla="*/ 1782 h 1782"/>
                <a:gd name="T60" fmla="*/ 54 w 966"/>
                <a:gd name="T61" fmla="*/ 1758 h 1782"/>
                <a:gd name="T62" fmla="*/ 100 w 966"/>
                <a:gd name="T63" fmla="*/ 1732 h 1782"/>
                <a:gd name="T64" fmla="*/ 146 w 966"/>
                <a:gd name="T65" fmla="*/ 1701 h 1782"/>
                <a:gd name="T66" fmla="*/ 189 w 966"/>
                <a:gd name="T67" fmla="*/ 1666 h 1782"/>
                <a:gd name="T68" fmla="*/ 231 w 966"/>
                <a:gd name="T69" fmla="*/ 1624 h 1782"/>
                <a:gd name="T70" fmla="*/ 273 w 966"/>
                <a:gd name="T71" fmla="*/ 1581 h 1782"/>
                <a:gd name="T72" fmla="*/ 347 w 966"/>
                <a:gd name="T73" fmla="*/ 1485 h 1782"/>
                <a:gd name="T74" fmla="*/ 416 w 966"/>
                <a:gd name="T75" fmla="*/ 1378 h 1782"/>
                <a:gd name="T76" fmla="*/ 474 w 966"/>
                <a:gd name="T77" fmla="*/ 1258 h 1782"/>
                <a:gd name="T78" fmla="*/ 527 w 966"/>
                <a:gd name="T79" fmla="*/ 1131 h 1782"/>
                <a:gd name="T80" fmla="*/ 577 w 966"/>
                <a:gd name="T81" fmla="*/ 1001 h 1782"/>
                <a:gd name="T82" fmla="*/ 620 w 966"/>
                <a:gd name="T83" fmla="*/ 866 h 1782"/>
                <a:gd name="T84" fmla="*/ 658 w 966"/>
                <a:gd name="T85" fmla="*/ 731 h 1782"/>
                <a:gd name="T86" fmla="*/ 689 w 966"/>
                <a:gd name="T87" fmla="*/ 597 h 1782"/>
                <a:gd name="T88" fmla="*/ 716 w 966"/>
                <a:gd name="T89" fmla="*/ 462 h 1782"/>
                <a:gd name="T90" fmla="*/ 739 w 966"/>
                <a:gd name="T91" fmla="*/ 335 h 1782"/>
                <a:gd name="T92" fmla="*/ 758 w 966"/>
                <a:gd name="T93" fmla="*/ 212 h 1782"/>
                <a:gd name="T94" fmla="*/ 774 w 966"/>
                <a:gd name="T95" fmla="*/ 100 h 1782"/>
                <a:gd name="T96" fmla="*/ 789 w 966"/>
                <a:gd name="T97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6" h="1782">
                  <a:moveTo>
                    <a:pt x="789" y="0"/>
                  </a:moveTo>
                  <a:lnTo>
                    <a:pt x="966" y="0"/>
                  </a:ln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54" y="1758"/>
                  </a:lnTo>
                  <a:lnTo>
                    <a:pt x="100" y="1732"/>
                  </a:lnTo>
                  <a:lnTo>
                    <a:pt x="146" y="1701"/>
                  </a:lnTo>
                  <a:lnTo>
                    <a:pt x="189" y="1666"/>
                  </a:lnTo>
                  <a:lnTo>
                    <a:pt x="231" y="1624"/>
                  </a:lnTo>
                  <a:lnTo>
                    <a:pt x="273" y="1581"/>
                  </a:lnTo>
                  <a:lnTo>
                    <a:pt x="347" y="1485"/>
                  </a:lnTo>
                  <a:lnTo>
                    <a:pt x="416" y="1378"/>
                  </a:lnTo>
                  <a:lnTo>
                    <a:pt x="474" y="1258"/>
                  </a:lnTo>
                  <a:lnTo>
                    <a:pt x="527" y="1131"/>
                  </a:lnTo>
                  <a:lnTo>
                    <a:pt x="577" y="1001"/>
                  </a:lnTo>
                  <a:lnTo>
                    <a:pt x="620" y="866"/>
                  </a:lnTo>
                  <a:lnTo>
                    <a:pt x="658" y="731"/>
                  </a:lnTo>
                  <a:lnTo>
                    <a:pt x="689" y="597"/>
                  </a:lnTo>
                  <a:lnTo>
                    <a:pt x="716" y="462"/>
                  </a:lnTo>
                  <a:lnTo>
                    <a:pt x="739" y="335"/>
                  </a:lnTo>
                  <a:lnTo>
                    <a:pt x="758" y="212"/>
                  </a:lnTo>
                  <a:lnTo>
                    <a:pt x="774" y="100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40"/>
            <p:cNvSpPr>
              <a:spLocks/>
            </p:cNvSpPr>
            <p:nvPr/>
          </p:nvSpPr>
          <p:spPr bwMode="auto">
            <a:xfrm>
              <a:off x="859318" y="400039"/>
              <a:ext cx="971550" cy="2803525"/>
            </a:xfrm>
            <a:custGeom>
              <a:avLst/>
              <a:gdLst>
                <a:gd name="T0" fmla="*/ 104 w 612"/>
                <a:gd name="T1" fmla="*/ 0 h 1766"/>
                <a:gd name="T2" fmla="*/ 612 w 612"/>
                <a:gd name="T3" fmla="*/ 0 h 1766"/>
                <a:gd name="T4" fmla="*/ 604 w 612"/>
                <a:gd name="T5" fmla="*/ 93 h 1766"/>
                <a:gd name="T6" fmla="*/ 589 w 612"/>
                <a:gd name="T7" fmla="*/ 197 h 1766"/>
                <a:gd name="T8" fmla="*/ 577 w 612"/>
                <a:gd name="T9" fmla="*/ 312 h 1766"/>
                <a:gd name="T10" fmla="*/ 558 w 612"/>
                <a:gd name="T11" fmla="*/ 427 h 1766"/>
                <a:gd name="T12" fmla="*/ 535 w 612"/>
                <a:gd name="T13" fmla="*/ 554 h 1766"/>
                <a:gd name="T14" fmla="*/ 512 w 612"/>
                <a:gd name="T15" fmla="*/ 681 h 1766"/>
                <a:gd name="T16" fmla="*/ 485 w 612"/>
                <a:gd name="T17" fmla="*/ 808 h 1766"/>
                <a:gd name="T18" fmla="*/ 450 w 612"/>
                <a:gd name="T19" fmla="*/ 939 h 1766"/>
                <a:gd name="T20" fmla="*/ 412 w 612"/>
                <a:gd name="T21" fmla="*/ 1062 h 1766"/>
                <a:gd name="T22" fmla="*/ 370 w 612"/>
                <a:gd name="T23" fmla="*/ 1189 h 1766"/>
                <a:gd name="T24" fmla="*/ 323 w 612"/>
                <a:gd name="T25" fmla="*/ 1305 h 1766"/>
                <a:gd name="T26" fmla="*/ 270 w 612"/>
                <a:gd name="T27" fmla="*/ 1416 h 1766"/>
                <a:gd name="T28" fmla="*/ 212 w 612"/>
                <a:gd name="T29" fmla="*/ 1520 h 1766"/>
                <a:gd name="T30" fmla="*/ 150 w 612"/>
                <a:gd name="T31" fmla="*/ 1616 h 1766"/>
                <a:gd name="T32" fmla="*/ 77 w 612"/>
                <a:gd name="T33" fmla="*/ 1697 h 1766"/>
                <a:gd name="T34" fmla="*/ 0 w 612"/>
                <a:gd name="T35" fmla="*/ 1766 h 1766"/>
                <a:gd name="T36" fmla="*/ 0 w 612"/>
                <a:gd name="T37" fmla="*/ 1678 h 1766"/>
                <a:gd name="T38" fmla="*/ 12 w 612"/>
                <a:gd name="T39" fmla="*/ 1620 h 1766"/>
                <a:gd name="T40" fmla="*/ 23 w 612"/>
                <a:gd name="T41" fmla="*/ 1555 h 1766"/>
                <a:gd name="T42" fmla="*/ 39 w 612"/>
                <a:gd name="T43" fmla="*/ 1481 h 1766"/>
                <a:gd name="T44" fmla="*/ 50 w 612"/>
                <a:gd name="T45" fmla="*/ 1397 h 1766"/>
                <a:gd name="T46" fmla="*/ 66 w 612"/>
                <a:gd name="T47" fmla="*/ 1305 h 1766"/>
                <a:gd name="T48" fmla="*/ 77 w 612"/>
                <a:gd name="T49" fmla="*/ 1204 h 1766"/>
                <a:gd name="T50" fmla="*/ 93 w 612"/>
                <a:gd name="T51" fmla="*/ 1101 h 1766"/>
                <a:gd name="T52" fmla="*/ 104 w 612"/>
                <a:gd name="T53" fmla="*/ 989 h 1766"/>
                <a:gd name="T54" fmla="*/ 112 w 612"/>
                <a:gd name="T55" fmla="*/ 874 h 1766"/>
                <a:gd name="T56" fmla="*/ 119 w 612"/>
                <a:gd name="T57" fmla="*/ 754 h 1766"/>
                <a:gd name="T58" fmla="*/ 127 w 612"/>
                <a:gd name="T59" fmla="*/ 508 h 1766"/>
                <a:gd name="T60" fmla="*/ 127 w 612"/>
                <a:gd name="T61" fmla="*/ 381 h 1766"/>
                <a:gd name="T62" fmla="*/ 123 w 612"/>
                <a:gd name="T63" fmla="*/ 254 h 1766"/>
                <a:gd name="T64" fmla="*/ 116 w 612"/>
                <a:gd name="T65" fmla="*/ 127 h 1766"/>
                <a:gd name="T66" fmla="*/ 104 w 612"/>
                <a:gd name="T6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2" h="1766">
                  <a:moveTo>
                    <a:pt x="104" y="0"/>
                  </a:moveTo>
                  <a:lnTo>
                    <a:pt x="612" y="0"/>
                  </a:lnTo>
                  <a:lnTo>
                    <a:pt x="604" y="93"/>
                  </a:lnTo>
                  <a:lnTo>
                    <a:pt x="589" y="197"/>
                  </a:lnTo>
                  <a:lnTo>
                    <a:pt x="577" y="312"/>
                  </a:lnTo>
                  <a:lnTo>
                    <a:pt x="558" y="427"/>
                  </a:lnTo>
                  <a:lnTo>
                    <a:pt x="535" y="554"/>
                  </a:lnTo>
                  <a:lnTo>
                    <a:pt x="512" y="681"/>
                  </a:lnTo>
                  <a:lnTo>
                    <a:pt x="485" y="808"/>
                  </a:lnTo>
                  <a:lnTo>
                    <a:pt x="450" y="939"/>
                  </a:lnTo>
                  <a:lnTo>
                    <a:pt x="412" y="1062"/>
                  </a:lnTo>
                  <a:lnTo>
                    <a:pt x="370" y="1189"/>
                  </a:lnTo>
                  <a:lnTo>
                    <a:pt x="323" y="1305"/>
                  </a:lnTo>
                  <a:lnTo>
                    <a:pt x="270" y="1416"/>
                  </a:lnTo>
                  <a:lnTo>
                    <a:pt x="212" y="1520"/>
                  </a:lnTo>
                  <a:lnTo>
                    <a:pt x="150" y="1616"/>
                  </a:lnTo>
                  <a:lnTo>
                    <a:pt x="77" y="1697"/>
                  </a:lnTo>
                  <a:lnTo>
                    <a:pt x="0" y="1766"/>
                  </a:lnTo>
                  <a:lnTo>
                    <a:pt x="0" y="1678"/>
                  </a:lnTo>
                  <a:lnTo>
                    <a:pt x="12" y="1620"/>
                  </a:lnTo>
                  <a:lnTo>
                    <a:pt x="23" y="1555"/>
                  </a:lnTo>
                  <a:lnTo>
                    <a:pt x="39" y="1481"/>
                  </a:lnTo>
                  <a:lnTo>
                    <a:pt x="50" y="1397"/>
                  </a:lnTo>
                  <a:lnTo>
                    <a:pt x="66" y="1305"/>
                  </a:lnTo>
                  <a:lnTo>
                    <a:pt x="77" y="1204"/>
                  </a:lnTo>
                  <a:lnTo>
                    <a:pt x="93" y="1101"/>
                  </a:lnTo>
                  <a:lnTo>
                    <a:pt x="104" y="989"/>
                  </a:lnTo>
                  <a:lnTo>
                    <a:pt x="112" y="874"/>
                  </a:lnTo>
                  <a:lnTo>
                    <a:pt x="119" y="754"/>
                  </a:lnTo>
                  <a:lnTo>
                    <a:pt x="127" y="508"/>
                  </a:lnTo>
                  <a:lnTo>
                    <a:pt x="127" y="381"/>
                  </a:lnTo>
                  <a:lnTo>
                    <a:pt x="123" y="254"/>
                  </a:lnTo>
                  <a:lnTo>
                    <a:pt x="116" y="127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41"/>
            <p:cNvSpPr>
              <a:spLocks/>
            </p:cNvSpPr>
            <p:nvPr/>
          </p:nvSpPr>
          <p:spPr bwMode="auto">
            <a:xfrm>
              <a:off x="865668" y="400039"/>
              <a:ext cx="677863" cy="2828925"/>
            </a:xfrm>
            <a:custGeom>
              <a:avLst/>
              <a:gdLst>
                <a:gd name="T0" fmla="*/ 227 w 427"/>
                <a:gd name="T1" fmla="*/ 0 h 1782"/>
                <a:gd name="T2" fmla="*/ 427 w 427"/>
                <a:gd name="T3" fmla="*/ 0 h 1782"/>
                <a:gd name="T4" fmla="*/ 420 w 427"/>
                <a:gd name="T5" fmla="*/ 135 h 1782"/>
                <a:gd name="T6" fmla="*/ 412 w 427"/>
                <a:gd name="T7" fmla="*/ 262 h 1782"/>
                <a:gd name="T8" fmla="*/ 400 w 427"/>
                <a:gd name="T9" fmla="*/ 385 h 1782"/>
                <a:gd name="T10" fmla="*/ 389 w 427"/>
                <a:gd name="T11" fmla="*/ 501 h 1782"/>
                <a:gd name="T12" fmla="*/ 377 w 427"/>
                <a:gd name="T13" fmla="*/ 608 h 1782"/>
                <a:gd name="T14" fmla="*/ 366 w 427"/>
                <a:gd name="T15" fmla="*/ 712 h 1782"/>
                <a:gd name="T16" fmla="*/ 350 w 427"/>
                <a:gd name="T17" fmla="*/ 808 h 1782"/>
                <a:gd name="T18" fmla="*/ 335 w 427"/>
                <a:gd name="T19" fmla="*/ 901 h 1782"/>
                <a:gd name="T20" fmla="*/ 319 w 427"/>
                <a:gd name="T21" fmla="*/ 985 h 1782"/>
                <a:gd name="T22" fmla="*/ 304 w 427"/>
                <a:gd name="T23" fmla="*/ 1066 h 1782"/>
                <a:gd name="T24" fmla="*/ 285 w 427"/>
                <a:gd name="T25" fmla="*/ 1139 h 1782"/>
                <a:gd name="T26" fmla="*/ 269 w 427"/>
                <a:gd name="T27" fmla="*/ 1208 h 1782"/>
                <a:gd name="T28" fmla="*/ 250 w 427"/>
                <a:gd name="T29" fmla="*/ 1274 h 1782"/>
                <a:gd name="T30" fmla="*/ 231 w 427"/>
                <a:gd name="T31" fmla="*/ 1331 h 1782"/>
                <a:gd name="T32" fmla="*/ 216 w 427"/>
                <a:gd name="T33" fmla="*/ 1389 h 1782"/>
                <a:gd name="T34" fmla="*/ 196 w 427"/>
                <a:gd name="T35" fmla="*/ 1439 h 1782"/>
                <a:gd name="T36" fmla="*/ 177 w 427"/>
                <a:gd name="T37" fmla="*/ 1485 h 1782"/>
                <a:gd name="T38" fmla="*/ 162 w 427"/>
                <a:gd name="T39" fmla="*/ 1528 h 1782"/>
                <a:gd name="T40" fmla="*/ 142 w 427"/>
                <a:gd name="T41" fmla="*/ 1566 h 1782"/>
                <a:gd name="T42" fmla="*/ 127 w 427"/>
                <a:gd name="T43" fmla="*/ 1601 h 1782"/>
                <a:gd name="T44" fmla="*/ 92 w 427"/>
                <a:gd name="T45" fmla="*/ 1658 h 1782"/>
                <a:gd name="T46" fmla="*/ 65 w 427"/>
                <a:gd name="T47" fmla="*/ 1705 h 1782"/>
                <a:gd name="T48" fmla="*/ 42 w 427"/>
                <a:gd name="T49" fmla="*/ 1735 h 1782"/>
                <a:gd name="T50" fmla="*/ 19 w 427"/>
                <a:gd name="T51" fmla="*/ 1758 h 1782"/>
                <a:gd name="T52" fmla="*/ 8 w 427"/>
                <a:gd name="T53" fmla="*/ 1774 h 1782"/>
                <a:gd name="T54" fmla="*/ 0 w 427"/>
                <a:gd name="T55" fmla="*/ 1782 h 1782"/>
                <a:gd name="T56" fmla="*/ 0 w 427"/>
                <a:gd name="T57" fmla="*/ 1782 h 1782"/>
                <a:gd name="T58" fmla="*/ 46 w 427"/>
                <a:gd name="T59" fmla="*/ 1685 h 1782"/>
                <a:gd name="T60" fmla="*/ 89 w 427"/>
                <a:gd name="T61" fmla="*/ 1578 h 1782"/>
                <a:gd name="T62" fmla="*/ 123 w 427"/>
                <a:gd name="T63" fmla="*/ 1466 h 1782"/>
                <a:gd name="T64" fmla="*/ 154 w 427"/>
                <a:gd name="T65" fmla="*/ 1347 h 1782"/>
                <a:gd name="T66" fmla="*/ 177 w 427"/>
                <a:gd name="T67" fmla="*/ 1224 h 1782"/>
                <a:gd name="T68" fmla="*/ 196 w 427"/>
                <a:gd name="T69" fmla="*/ 1101 h 1782"/>
                <a:gd name="T70" fmla="*/ 212 w 427"/>
                <a:gd name="T71" fmla="*/ 974 h 1782"/>
                <a:gd name="T72" fmla="*/ 223 w 427"/>
                <a:gd name="T73" fmla="*/ 843 h 1782"/>
                <a:gd name="T74" fmla="*/ 231 w 427"/>
                <a:gd name="T75" fmla="*/ 720 h 1782"/>
                <a:gd name="T76" fmla="*/ 235 w 427"/>
                <a:gd name="T77" fmla="*/ 597 h 1782"/>
                <a:gd name="T78" fmla="*/ 239 w 427"/>
                <a:gd name="T79" fmla="*/ 477 h 1782"/>
                <a:gd name="T80" fmla="*/ 239 w 427"/>
                <a:gd name="T81" fmla="*/ 362 h 1782"/>
                <a:gd name="T82" fmla="*/ 239 w 427"/>
                <a:gd name="T83" fmla="*/ 258 h 1782"/>
                <a:gd name="T84" fmla="*/ 235 w 427"/>
                <a:gd name="T85" fmla="*/ 162 h 1782"/>
                <a:gd name="T86" fmla="*/ 231 w 427"/>
                <a:gd name="T87" fmla="*/ 74 h 1782"/>
                <a:gd name="T88" fmla="*/ 227 w 427"/>
                <a:gd name="T89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7" h="1782">
                  <a:moveTo>
                    <a:pt x="227" y="0"/>
                  </a:moveTo>
                  <a:lnTo>
                    <a:pt x="427" y="0"/>
                  </a:lnTo>
                  <a:lnTo>
                    <a:pt x="420" y="135"/>
                  </a:lnTo>
                  <a:lnTo>
                    <a:pt x="412" y="262"/>
                  </a:lnTo>
                  <a:lnTo>
                    <a:pt x="400" y="385"/>
                  </a:lnTo>
                  <a:lnTo>
                    <a:pt x="389" y="501"/>
                  </a:lnTo>
                  <a:lnTo>
                    <a:pt x="377" y="608"/>
                  </a:lnTo>
                  <a:lnTo>
                    <a:pt x="366" y="712"/>
                  </a:lnTo>
                  <a:lnTo>
                    <a:pt x="350" y="808"/>
                  </a:lnTo>
                  <a:lnTo>
                    <a:pt x="335" y="901"/>
                  </a:lnTo>
                  <a:lnTo>
                    <a:pt x="319" y="985"/>
                  </a:lnTo>
                  <a:lnTo>
                    <a:pt x="304" y="1066"/>
                  </a:lnTo>
                  <a:lnTo>
                    <a:pt x="285" y="1139"/>
                  </a:lnTo>
                  <a:lnTo>
                    <a:pt x="269" y="1208"/>
                  </a:lnTo>
                  <a:lnTo>
                    <a:pt x="250" y="1274"/>
                  </a:lnTo>
                  <a:lnTo>
                    <a:pt x="231" y="1331"/>
                  </a:lnTo>
                  <a:lnTo>
                    <a:pt x="216" y="1389"/>
                  </a:lnTo>
                  <a:lnTo>
                    <a:pt x="196" y="1439"/>
                  </a:lnTo>
                  <a:lnTo>
                    <a:pt x="177" y="1485"/>
                  </a:lnTo>
                  <a:lnTo>
                    <a:pt x="162" y="1528"/>
                  </a:lnTo>
                  <a:lnTo>
                    <a:pt x="142" y="1566"/>
                  </a:lnTo>
                  <a:lnTo>
                    <a:pt x="127" y="1601"/>
                  </a:lnTo>
                  <a:lnTo>
                    <a:pt x="92" y="1658"/>
                  </a:lnTo>
                  <a:lnTo>
                    <a:pt x="65" y="1705"/>
                  </a:lnTo>
                  <a:lnTo>
                    <a:pt x="42" y="1735"/>
                  </a:lnTo>
                  <a:lnTo>
                    <a:pt x="19" y="1758"/>
                  </a:lnTo>
                  <a:lnTo>
                    <a:pt x="8" y="1774"/>
                  </a:lnTo>
                  <a:lnTo>
                    <a:pt x="0" y="1782"/>
                  </a:lnTo>
                  <a:lnTo>
                    <a:pt x="0" y="1782"/>
                  </a:lnTo>
                  <a:lnTo>
                    <a:pt x="46" y="1685"/>
                  </a:lnTo>
                  <a:lnTo>
                    <a:pt x="89" y="1578"/>
                  </a:lnTo>
                  <a:lnTo>
                    <a:pt x="123" y="1466"/>
                  </a:lnTo>
                  <a:lnTo>
                    <a:pt x="154" y="1347"/>
                  </a:lnTo>
                  <a:lnTo>
                    <a:pt x="177" y="1224"/>
                  </a:lnTo>
                  <a:lnTo>
                    <a:pt x="196" y="1101"/>
                  </a:lnTo>
                  <a:lnTo>
                    <a:pt x="212" y="974"/>
                  </a:lnTo>
                  <a:lnTo>
                    <a:pt x="223" y="843"/>
                  </a:lnTo>
                  <a:lnTo>
                    <a:pt x="231" y="720"/>
                  </a:lnTo>
                  <a:lnTo>
                    <a:pt x="235" y="597"/>
                  </a:lnTo>
                  <a:lnTo>
                    <a:pt x="239" y="477"/>
                  </a:lnTo>
                  <a:lnTo>
                    <a:pt x="239" y="362"/>
                  </a:lnTo>
                  <a:lnTo>
                    <a:pt x="239" y="258"/>
                  </a:lnTo>
                  <a:lnTo>
                    <a:pt x="235" y="162"/>
                  </a:lnTo>
                  <a:lnTo>
                    <a:pt x="231" y="7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42"/>
            <p:cNvSpPr>
              <a:spLocks/>
            </p:cNvSpPr>
            <p:nvPr/>
          </p:nvSpPr>
          <p:spPr bwMode="auto">
            <a:xfrm>
              <a:off x="859318" y="3160701"/>
              <a:ext cx="1282700" cy="2424113"/>
            </a:xfrm>
            <a:custGeom>
              <a:avLst/>
              <a:gdLst>
                <a:gd name="T0" fmla="*/ 808 w 808"/>
                <a:gd name="T1" fmla="*/ 1470 h 1527"/>
                <a:gd name="T2" fmla="*/ 805 w 808"/>
                <a:gd name="T3" fmla="*/ 1470 h 1527"/>
                <a:gd name="T4" fmla="*/ 793 w 808"/>
                <a:gd name="T5" fmla="*/ 1474 h 1527"/>
                <a:gd name="T6" fmla="*/ 778 w 808"/>
                <a:gd name="T7" fmla="*/ 1481 h 1527"/>
                <a:gd name="T8" fmla="*/ 754 w 808"/>
                <a:gd name="T9" fmla="*/ 1489 h 1527"/>
                <a:gd name="T10" fmla="*/ 724 w 808"/>
                <a:gd name="T11" fmla="*/ 1500 h 1527"/>
                <a:gd name="T12" fmla="*/ 689 w 808"/>
                <a:gd name="T13" fmla="*/ 1508 h 1527"/>
                <a:gd name="T14" fmla="*/ 647 w 808"/>
                <a:gd name="T15" fmla="*/ 1516 h 1527"/>
                <a:gd name="T16" fmla="*/ 601 w 808"/>
                <a:gd name="T17" fmla="*/ 1524 h 1527"/>
                <a:gd name="T18" fmla="*/ 547 w 808"/>
                <a:gd name="T19" fmla="*/ 1527 h 1527"/>
                <a:gd name="T20" fmla="*/ 485 w 808"/>
                <a:gd name="T21" fmla="*/ 1527 h 1527"/>
                <a:gd name="T22" fmla="*/ 420 w 808"/>
                <a:gd name="T23" fmla="*/ 1524 h 1527"/>
                <a:gd name="T24" fmla="*/ 347 w 808"/>
                <a:gd name="T25" fmla="*/ 1516 h 1527"/>
                <a:gd name="T26" fmla="*/ 270 w 808"/>
                <a:gd name="T27" fmla="*/ 1504 h 1527"/>
                <a:gd name="T28" fmla="*/ 185 w 808"/>
                <a:gd name="T29" fmla="*/ 1485 h 1527"/>
                <a:gd name="T30" fmla="*/ 96 w 808"/>
                <a:gd name="T31" fmla="*/ 1458 h 1527"/>
                <a:gd name="T32" fmla="*/ 0 w 808"/>
                <a:gd name="T33" fmla="*/ 1424 h 1527"/>
                <a:gd name="T34" fmla="*/ 0 w 808"/>
                <a:gd name="T35" fmla="*/ 0 h 1527"/>
                <a:gd name="T36" fmla="*/ 8 w 808"/>
                <a:gd name="T37" fmla="*/ 0 h 1527"/>
                <a:gd name="T38" fmla="*/ 27 w 808"/>
                <a:gd name="T39" fmla="*/ 0 h 1527"/>
                <a:gd name="T40" fmla="*/ 58 w 808"/>
                <a:gd name="T41" fmla="*/ 4 h 1527"/>
                <a:gd name="T42" fmla="*/ 96 w 808"/>
                <a:gd name="T43" fmla="*/ 16 h 1527"/>
                <a:gd name="T44" fmla="*/ 143 w 808"/>
                <a:gd name="T45" fmla="*/ 31 h 1527"/>
                <a:gd name="T46" fmla="*/ 196 w 808"/>
                <a:gd name="T47" fmla="*/ 62 h 1527"/>
                <a:gd name="T48" fmla="*/ 227 w 808"/>
                <a:gd name="T49" fmla="*/ 81 h 1527"/>
                <a:gd name="T50" fmla="*/ 258 w 808"/>
                <a:gd name="T51" fmla="*/ 104 h 1527"/>
                <a:gd name="T52" fmla="*/ 289 w 808"/>
                <a:gd name="T53" fmla="*/ 131 h 1527"/>
                <a:gd name="T54" fmla="*/ 320 w 808"/>
                <a:gd name="T55" fmla="*/ 162 h 1527"/>
                <a:gd name="T56" fmla="*/ 354 w 808"/>
                <a:gd name="T57" fmla="*/ 196 h 1527"/>
                <a:gd name="T58" fmla="*/ 385 w 808"/>
                <a:gd name="T59" fmla="*/ 239 h 1527"/>
                <a:gd name="T60" fmla="*/ 420 w 808"/>
                <a:gd name="T61" fmla="*/ 281 h 1527"/>
                <a:gd name="T62" fmla="*/ 454 w 808"/>
                <a:gd name="T63" fmla="*/ 331 h 1527"/>
                <a:gd name="T64" fmla="*/ 489 w 808"/>
                <a:gd name="T65" fmla="*/ 389 h 1527"/>
                <a:gd name="T66" fmla="*/ 520 w 808"/>
                <a:gd name="T67" fmla="*/ 450 h 1527"/>
                <a:gd name="T68" fmla="*/ 554 w 808"/>
                <a:gd name="T69" fmla="*/ 520 h 1527"/>
                <a:gd name="T70" fmla="*/ 585 w 808"/>
                <a:gd name="T71" fmla="*/ 596 h 1527"/>
                <a:gd name="T72" fmla="*/ 620 w 808"/>
                <a:gd name="T73" fmla="*/ 677 h 1527"/>
                <a:gd name="T74" fmla="*/ 651 w 808"/>
                <a:gd name="T75" fmla="*/ 766 h 1527"/>
                <a:gd name="T76" fmla="*/ 681 w 808"/>
                <a:gd name="T77" fmla="*/ 862 h 1527"/>
                <a:gd name="T78" fmla="*/ 708 w 808"/>
                <a:gd name="T79" fmla="*/ 966 h 1527"/>
                <a:gd name="T80" fmla="*/ 735 w 808"/>
                <a:gd name="T81" fmla="*/ 1081 h 1527"/>
                <a:gd name="T82" fmla="*/ 762 w 808"/>
                <a:gd name="T83" fmla="*/ 1200 h 1527"/>
                <a:gd name="T84" fmla="*/ 785 w 808"/>
                <a:gd name="T85" fmla="*/ 1331 h 1527"/>
                <a:gd name="T86" fmla="*/ 808 w 808"/>
                <a:gd name="T87" fmla="*/ 1470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8" h="1527">
                  <a:moveTo>
                    <a:pt x="808" y="1470"/>
                  </a:moveTo>
                  <a:lnTo>
                    <a:pt x="805" y="1470"/>
                  </a:lnTo>
                  <a:lnTo>
                    <a:pt x="793" y="1474"/>
                  </a:lnTo>
                  <a:lnTo>
                    <a:pt x="778" y="1481"/>
                  </a:lnTo>
                  <a:lnTo>
                    <a:pt x="754" y="1489"/>
                  </a:lnTo>
                  <a:lnTo>
                    <a:pt x="724" y="1500"/>
                  </a:lnTo>
                  <a:lnTo>
                    <a:pt x="689" y="1508"/>
                  </a:lnTo>
                  <a:lnTo>
                    <a:pt x="647" y="1516"/>
                  </a:lnTo>
                  <a:lnTo>
                    <a:pt x="601" y="1524"/>
                  </a:lnTo>
                  <a:lnTo>
                    <a:pt x="547" y="1527"/>
                  </a:lnTo>
                  <a:lnTo>
                    <a:pt x="485" y="1527"/>
                  </a:lnTo>
                  <a:lnTo>
                    <a:pt x="420" y="1524"/>
                  </a:lnTo>
                  <a:lnTo>
                    <a:pt x="347" y="1516"/>
                  </a:lnTo>
                  <a:lnTo>
                    <a:pt x="270" y="1504"/>
                  </a:lnTo>
                  <a:lnTo>
                    <a:pt x="185" y="1485"/>
                  </a:lnTo>
                  <a:lnTo>
                    <a:pt x="96" y="1458"/>
                  </a:lnTo>
                  <a:lnTo>
                    <a:pt x="0" y="1424"/>
                  </a:lnTo>
                  <a:lnTo>
                    <a:pt x="0" y="0"/>
                  </a:lnTo>
                  <a:lnTo>
                    <a:pt x="8" y="0"/>
                  </a:lnTo>
                  <a:lnTo>
                    <a:pt x="27" y="0"/>
                  </a:lnTo>
                  <a:lnTo>
                    <a:pt x="58" y="4"/>
                  </a:lnTo>
                  <a:lnTo>
                    <a:pt x="96" y="16"/>
                  </a:lnTo>
                  <a:lnTo>
                    <a:pt x="143" y="31"/>
                  </a:lnTo>
                  <a:lnTo>
                    <a:pt x="196" y="62"/>
                  </a:lnTo>
                  <a:lnTo>
                    <a:pt x="227" y="81"/>
                  </a:lnTo>
                  <a:lnTo>
                    <a:pt x="258" y="104"/>
                  </a:lnTo>
                  <a:lnTo>
                    <a:pt x="289" y="131"/>
                  </a:lnTo>
                  <a:lnTo>
                    <a:pt x="320" y="162"/>
                  </a:lnTo>
                  <a:lnTo>
                    <a:pt x="354" y="196"/>
                  </a:lnTo>
                  <a:lnTo>
                    <a:pt x="385" y="239"/>
                  </a:lnTo>
                  <a:lnTo>
                    <a:pt x="420" y="281"/>
                  </a:lnTo>
                  <a:lnTo>
                    <a:pt x="454" y="331"/>
                  </a:lnTo>
                  <a:lnTo>
                    <a:pt x="489" y="389"/>
                  </a:lnTo>
                  <a:lnTo>
                    <a:pt x="520" y="450"/>
                  </a:lnTo>
                  <a:lnTo>
                    <a:pt x="554" y="520"/>
                  </a:lnTo>
                  <a:lnTo>
                    <a:pt x="585" y="596"/>
                  </a:lnTo>
                  <a:lnTo>
                    <a:pt x="620" y="677"/>
                  </a:lnTo>
                  <a:lnTo>
                    <a:pt x="651" y="766"/>
                  </a:lnTo>
                  <a:lnTo>
                    <a:pt x="681" y="862"/>
                  </a:lnTo>
                  <a:lnTo>
                    <a:pt x="708" y="966"/>
                  </a:lnTo>
                  <a:lnTo>
                    <a:pt x="735" y="1081"/>
                  </a:lnTo>
                  <a:lnTo>
                    <a:pt x="762" y="1200"/>
                  </a:lnTo>
                  <a:lnTo>
                    <a:pt x="785" y="1331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43"/>
            <p:cNvSpPr>
              <a:spLocks/>
            </p:cNvSpPr>
            <p:nvPr/>
          </p:nvSpPr>
          <p:spPr bwMode="auto">
            <a:xfrm>
              <a:off x="859318" y="3160701"/>
              <a:ext cx="1282700" cy="2381250"/>
            </a:xfrm>
            <a:custGeom>
              <a:avLst/>
              <a:gdLst>
                <a:gd name="T0" fmla="*/ 808 w 808"/>
                <a:gd name="T1" fmla="*/ 1470 h 1500"/>
                <a:gd name="T2" fmla="*/ 801 w 808"/>
                <a:gd name="T3" fmla="*/ 1470 h 1500"/>
                <a:gd name="T4" fmla="*/ 785 w 808"/>
                <a:gd name="T5" fmla="*/ 1477 h 1500"/>
                <a:gd name="T6" fmla="*/ 762 w 808"/>
                <a:gd name="T7" fmla="*/ 1489 h 1500"/>
                <a:gd name="T8" fmla="*/ 728 w 808"/>
                <a:gd name="T9" fmla="*/ 1500 h 1500"/>
                <a:gd name="T10" fmla="*/ 697 w 808"/>
                <a:gd name="T11" fmla="*/ 1362 h 1500"/>
                <a:gd name="T12" fmla="*/ 670 w 808"/>
                <a:gd name="T13" fmla="*/ 1235 h 1500"/>
                <a:gd name="T14" fmla="*/ 639 w 808"/>
                <a:gd name="T15" fmla="*/ 1116 h 1500"/>
                <a:gd name="T16" fmla="*/ 612 w 808"/>
                <a:gd name="T17" fmla="*/ 1004 h 1500"/>
                <a:gd name="T18" fmla="*/ 581 w 808"/>
                <a:gd name="T19" fmla="*/ 900 h 1500"/>
                <a:gd name="T20" fmla="*/ 551 w 808"/>
                <a:gd name="T21" fmla="*/ 804 h 1500"/>
                <a:gd name="T22" fmla="*/ 520 w 808"/>
                <a:gd name="T23" fmla="*/ 716 h 1500"/>
                <a:gd name="T24" fmla="*/ 489 w 808"/>
                <a:gd name="T25" fmla="*/ 631 h 1500"/>
                <a:gd name="T26" fmla="*/ 458 w 808"/>
                <a:gd name="T27" fmla="*/ 554 h 1500"/>
                <a:gd name="T28" fmla="*/ 427 w 808"/>
                <a:gd name="T29" fmla="*/ 485 h 1500"/>
                <a:gd name="T30" fmla="*/ 397 w 808"/>
                <a:gd name="T31" fmla="*/ 423 h 1500"/>
                <a:gd name="T32" fmla="*/ 370 w 808"/>
                <a:gd name="T33" fmla="*/ 366 h 1500"/>
                <a:gd name="T34" fmla="*/ 339 w 808"/>
                <a:gd name="T35" fmla="*/ 312 h 1500"/>
                <a:gd name="T36" fmla="*/ 312 w 808"/>
                <a:gd name="T37" fmla="*/ 266 h 1500"/>
                <a:gd name="T38" fmla="*/ 281 w 808"/>
                <a:gd name="T39" fmla="*/ 223 h 1500"/>
                <a:gd name="T40" fmla="*/ 254 w 808"/>
                <a:gd name="T41" fmla="*/ 185 h 1500"/>
                <a:gd name="T42" fmla="*/ 227 w 808"/>
                <a:gd name="T43" fmla="*/ 154 h 1500"/>
                <a:gd name="T44" fmla="*/ 200 w 808"/>
                <a:gd name="T45" fmla="*/ 123 h 1500"/>
                <a:gd name="T46" fmla="*/ 177 w 808"/>
                <a:gd name="T47" fmla="*/ 100 h 1500"/>
                <a:gd name="T48" fmla="*/ 154 w 808"/>
                <a:gd name="T49" fmla="*/ 77 h 1500"/>
                <a:gd name="T50" fmla="*/ 112 w 808"/>
                <a:gd name="T51" fmla="*/ 46 h 1500"/>
                <a:gd name="T52" fmla="*/ 73 w 808"/>
                <a:gd name="T53" fmla="*/ 23 h 1500"/>
                <a:gd name="T54" fmla="*/ 42 w 808"/>
                <a:gd name="T55" fmla="*/ 8 h 1500"/>
                <a:gd name="T56" fmla="*/ 19 w 808"/>
                <a:gd name="T57" fmla="*/ 0 h 1500"/>
                <a:gd name="T58" fmla="*/ 8 w 808"/>
                <a:gd name="T59" fmla="*/ 0 h 1500"/>
                <a:gd name="T60" fmla="*/ 0 w 808"/>
                <a:gd name="T61" fmla="*/ 0 h 1500"/>
                <a:gd name="T62" fmla="*/ 4 w 808"/>
                <a:gd name="T63" fmla="*/ 0 h 1500"/>
                <a:gd name="T64" fmla="*/ 16 w 808"/>
                <a:gd name="T65" fmla="*/ 0 h 1500"/>
                <a:gd name="T66" fmla="*/ 42 w 808"/>
                <a:gd name="T67" fmla="*/ 0 h 1500"/>
                <a:gd name="T68" fmla="*/ 73 w 808"/>
                <a:gd name="T69" fmla="*/ 8 h 1500"/>
                <a:gd name="T70" fmla="*/ 116 w 808"/>
                <a:gd name="T71" fmla="*/ 19 h 1500"/>
                <a:gd name="T72" fmla="*/ 166 w 808"/>
                <a:gd name="T73" fmla="*/ 43 h 1500"/>
                <a:gd name="T74" fmla="*/ 220 w 808"/>
                <a:gd name="T75" fmla="*/ 73 h 1500"/>
                <a:gd name="T76" fmla="*/ 277 w 808"/>
                <a:gd name="T77" fmla="*/ 119 h 1500"/>
                <a:gd name="T78" fmla="*/ 308 w 808"/>
                <a:gd name="T79" fmla="*/ 146 h 1500"/>
                <a:gd name="T80" fmla="*/ 339 w 808"/>
                <a:gd name="T81" fmla="*/ 181 h 1500"/>
                <a:gd name="T82" fmla="*/ 370 w 808"/>
                <a:gd name="T83" fmla="*/ 216 h 1500"/>
                <a:gd name="T84" fmla="*/ 404 w 808"/>
                <a:gd name="T85" fmla="*/ 258 h 1500"/>
                <a:gd name="T86" fmla="*/ 435 w 808"/>
                <a:gd name="T87" fmla="*/ 304 h 1500"/>
                <a:gd name="T88" fmla="*/ 470 w 808"/>
                <a:gd name="T89" fmla="*/ 354 h 1500"/>
                <a:gd name="T90" fmla="*/ 500 w 808"/>
                <a:gd name="T91" fmla="*/ 412 h 1500"/>
                <a:gd name="T92" fmla="*/ 531 w 808"/>
                <a:gd name="T93" fmla="*/ 473 h 1500"/>
                <a:gd name="T94" fmla="*/ 566 w 808"/>
                <a:gd name="T95" fmla="*/ 543 h 1500"/>
                <a:gd name="T96" fmla="*/ 597 w 808"/>
                <a:gd name="T97" fmla="*/ 616 h 1500"/>
                <a:gd name="T98" fmla="*/ 627 w 808"/>
                <a:gd name="T99" fmla="*/ 696 h 1500"/>
                <a:gd name="T100" fmla="*/ 654 w 808"/>
                <a:gd name="T101" fmla="*/ 785 h 1500"/>
                <a:gd name="T102" fmla="*/ 685 w 808"/>
                <a:gd name="T103" fmla="*/ 881 h 1500"/>
                <a:gd name="T104" fmla="*/ 712 w 808"/>
                <a:gd name="T105" fmla="*/ 981 h 1500"/>
                <a:gd name="T106" fmla="*/ 739 w 808"/>
                <a:gd name="T107" fmla="*/ 1093 h 1500"/>
                <a:gd name="T108" fmla="*/ 762 w 808"/>
                <a:gd name="T109" fmla="*/ 1208 h 1500"/>
                <a:gd name="T110" fmla="*/ 785 w 808"/>
                <a:gd name="T111" fmla="*/ 1335 h 1500"/>
                <a:gd name="T112" fmla="*/ 808 w 808"/>
                <a:gd name="T113" fmla="*/ 147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8" h="1500">
                  <a:moveTo>
                    <a:pt x="808" y="1470"/>
                  </a:moveTo>
                  <a:lnTo>
                    <a:pt x="801" y="1470"/>
                  </a:lnTo>
                  <a:lnTo>
                    <a:pt x="785" y="1477"/>
                  </a:lnTo>
                  <a:lnTo>
                    <a:pt x="762" y="1489"/>
                  </a:lnTo>
                  <a:lnTo>
                    <a:pt x="728" y="1500"/>
                  </a:lnTo>
                  <a:lnTo>
                    <a:pt x="697" y="1362"/>
                  </a:lnTo>
                  <a:lnTo>
                    <a:pt x="670" y="1235"/>
                  </a:lnTo>
                  <a:lnTo>
                    <a:pt x="639" y="1116"/>
                  </a:lnTo>
                  <a:lnTo>
                    <a:pt x="612" y="1004"/>
                  </a:lnTo>
                  <a:lnTo>
                    <a:pt x="581" y="900"/>
                  </a:lnTo>
                  <a:lnTo>
                    <a:pt x="551" y="804"/>
                  </a:lnTo>
                  <a:lnTo>
                    <a:pt x="520" y="716"/>
                  </a:lnTo>
                  <a:lnTo>
                    <a:pt x="489" y="631"/>
                  </a:lnTo>
                  <a:lnTo>
                    <a:pt x="458" y="554"/>
                  </a:lnTo>
                  <a:lnTo>
                    <a:pt x="427" y="485"/>
                  </a:lnTo>
                  <a:lnTo>
                    <a:pt x="397" y="423"/>
                  </a:lnTo>
                  <a:lnTo>
                    <a:pt x="370" y="366"/>
                  </a:lnTo>
                  <a:lnTo>
                    <a:pt x="339" y="312"/>
                  </a:lnTo>
                  <a:lnTo>
                    <a:pt x="312" y="266"/>
                  </a:lnTo>
                  <a:lnTo>
                    <a:pt x="281" y="223"/>
                  </a:lnTo>
                  <a:lnTo>
                    <a:pt x="254" y="185"/>
                  </a:lnTo>
                  <a:lnTo>
                    <a:pt x="227" y="154"/>
                  </a:lnTo>
                  <a:lnTo>
                    <a:pt x="200" y="123"/>
                  </a:lnTo>
                  <a:lnTo>
                    <a:pt x="177" y="100"/>
                  </a:lnTo>
                  <a:lnTo>
                    <a:pt x="154" y="77"/>
                  </a:lnTo>
                  <a:lnTo>
                    <a:pt x="112" y="46"/>
                  </a:lnTo>
                  <a:lnTo>
                    <a:pt x="73" y="23"/>
                  </a:lnTo>
                  <a:lnTo>
                    <a:pt x="42" y="8"/>
                  </a:lnTo>
                  <a:lnTo>
                    <a:pt x="19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16" y="0"/>
                  </a:lnTo>
                  <a:lnTo>
                    <a:pt x="42" y="0"/>
                  </a:lnTo>
                  <a:lnTo>
                    <a:pt x="73" y="8"/>
                  </a:lnTo>
                  <a:lnTo>
                    <a:pt x="116" y="19"/>
                  </a:lnTo>
                  <a:lnTo>
                    <a:pt x="166" y="43"/>
                  </a:lnTo>
                  <a:lnTo>
                    <a:pt x="220" y="73"/>
                  </a:lnTo>
                  <a:lnTo>
                    <a:pt x="277" y="119"/>
                  </a:lnTo>
                  <a:lnTo>
                    <a:pt x="308" y="146"/>
                  </a:lnTo>
                  <a:lnTo>
                    <a:pt x="339" y="181"/>
                  </a:lnTo>
                  <a:lnTo>
                    <a:pt x="370" y="216"/>
                  </a:lnTo>
                  <a:lnTo>
                    <a:pt x="404" y="258"/>
                  </a:lnTo>
                  <a:lnTo>
                    <a:pt x="435" y="304"/>
                  </a:lnTo>
                  <a:lnTo>
                    <a:pt x="470" y="354"/>
                  </a:lnTo>
                  <a:lnTo>
                    <a:pt x="500" y="412"/>
                  </a:lnTo>
                  <a:lnTo>
                    <a:pt x="531" y="473"/>
                  </a:lnTo>
                  <a:lnTo>
                    <a:pt x="566" y="543"/>
                  </a:lnTo>
                  <a:lnTo>
                    <a:pt x="597" y="616"/>
                  </a:lnTo>
                  <a:lnTo>
                    <a:pt x="627" y="696"/>
                  </a:lnTo>
                  <a:lnTo>
                    <a:pt x="654" y="785"/>
                  </a:lnTo>
                  <a:lnTo>
                    <a:pt x="685" y="881"/>
                  </a:lnTo>
                  <a:lnTo>
                    <a:pt x="712" y="981"/>
                  </a:lnTo>
                  <a:lnTo>
                    <a:pt x="739" y="1093"/>
                  </a:lnTo>
                  <a:lnTo>
                    <a:pt x="762" y="1208"/>
                  </a:lnTo>
                  <a:lnTo>
                    <a:pt x="785" y="1335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44"/>
            <p:cNvSpPr>
              <a:spLocks/>
            </p:cNvSpPr>
            <p:nvPr/>
          </p:nvSpPr>
          <p:spPr bwMode="auto">
            <a:xfrm>
              <a:off x="859318" y="3160701"/>
              <a:ext cx="941388" cy="2992438"/>
            </a:xfrm>
            <a:custGeom>
              <a:avLst/>
              <a:gdLst>
                <a:gd name="T0" fmla="*/ 593 w 593"/>
                <a:gd name="T1" fmla="*/ 1812 h 1885"/>
                <a:gd name="T2" fmla="*/ 589 w 593"/>
                <a:gd name="T3" fmla="*/ 1812 h 1885"/>
                <a:gd name="T4" fmla="*/ 581 w 593"/>
                <a:gd name="T5" fmla="*/ 1820 h 1885"/>
                <a:gd name="T6" fmla="*/ 570 w 593"/>
                <a:gd name="T7" fmla="*/ 1827 h 1885"/>
                <a:gd name="T8" fmla="*/ 554 w 593"/>
                <a:gd name="T9" fmla="*/ 1839 h 1885"/>
                <a:gd name="T10" fmla="*/ 531 w 593"/>
                <a:gd name="T11" fmla="*/ 1851 h 1885"/>
                <a:gd name="T12" fmla="*/ 508 w 593"/>
                <a:gd name="T13" fmla="*/ 1858 h 1885"/>
                <a:gd name="T14" fmla="*/ 477 w 593"/>
                <a:gd name="T15" fmla="*/ 1870 h 1885"/>
                <a:gd name="T16" fmla="*/ 439 w 593"/>
                <a:gd name="T17" fmla="*/ 1877 h 1885"/>
                <a:gd name="T18" fmla="*/ 400 w 593"/>
                <a:gd name="T19" fmla="*/ 1881 h 1885"/>
                <a:gd name="T20" fmla="*/ 358 w 593"/>
                <a:gd name="T21" fmla="*/ 1885 h 1885"/>
                <a:gd name="T22" fmla="*/ 308 w 593"/>
                <a:gd name="T23" fmla="*/ 1881 h 1885"/>
                <a:gd name="T24" fmla="*/ 254 w 593"/>
                <a:gd name="T25" fmla="*/ 1870 h 1885"/>
                <a:gd name="T26" fmla="*/ 196 w 593"/>
                <a:gd name="T27" fmla="*/ 1854 h 1885"/>
                <a:gd name="T28" fmla="*/ 139 w 593"/>
                <a:gd name="T29" fmla="*/ 1831 h 1885"/>
                <a:gd name="T30" fmla="*/ 73 w 593"/>
                <a:gd name="T31" fmla="*/ 1797 h 1885"/>
                <a:gd name="T32" fmla="*/ 0 w 593"/>
                <a:gd name="T33" fmla="*/ 1754 h 1885"/>
                <a:gd name="T34" fmla="*/ 0 w 593"/>
                <a:gd name="T35" fmla="*/ 0 h 1885"/>
                <a:gd name="T36" fmla="*/ 8 w 593"/>
                <a:gd name="T37" fmla="*/ 0 h 1885"/>
                <a:gd name="T38" fmla="*/ 19 w 593"/>
                <a:gd name="T39" fmla="*/ 0 h 1885"/>
                <a:gd name="T40" fmla="*/ 42 w 593"/>
                <a:gd name="T41" fmla="*/ 4 h 1885"/>
                <a:gd name="T42" fmla="*/ 73 w 593"/>
                <a:gd name="T43" fmla="*/ 19 h 1885"/>
                <a:gd name="T44" fmla="*/ 108 w 593"/>
                <a:gd name="T45" fmla="*/ 39 h 1885"/>
                <a:gd name="T46" fmla="*/ 127 w 593"/>
                <a:gd name="T47" fmla="*/ 58 h 1885"/>
                <a:gd name="T48" fmla="*/ 146 w 593"/>
                <a:gd name="T49" fmla="*/ 77 h 1885"/>
                <a:gd name="T50" fmla="*/ 166 w 593"/>
                <a:gd name="T51" fmla="*/ 100 h 1885"/>
                <a:gd name="T52" fmla="*/ 189 w 593"/>
                <a:gd name="T53" fmla="*/ 127 h 1885"/>
                <a:gd name="T54" fmla="*/ 212 w 593"/>
                <a:gd name="T55" fmla="*/ 162 h 1885"/>
                <a:gd name="T56" fmla="*/ 235 w 593"/>
                <a:gd name="T57" fmla="*/ 200 h 1885"/>
                <a:gd name="T58" fmla="*/ 262 w 593"/>
                <a:gd name="T59" fmla="*/ 243 h 1885"/>
                <a:gd name="T60" fmla="*/ 285 w 593"/>
                <a:gd name="T61" fmla="*/ 293 h 1885"/>
                <a:gd name="T62" fmla="*/ 308 w 593"/>
                <a:gd name="T63" fmla="*/ 346 h 1885"/>
                <a:gd name="T64" fmla="*/ 335 w 593"/>
                <a:gd name="T65" fmla="*/ 412 h 1885"/>
                <a:gd name="T66" fmla="*/ 358 w 593"/>
                <a:gd name="T67" fmla="*/ 481 h 1885"/>
                <a:gd name="T68" fmla="*/ 381 w 593"/>
                <a:gd name="T69" fmla="*/ 558 h 1885"/>
                <a:gd name="T70" fmla="*/ 408 w 593"/>
                <a:gd name="T71" fmla="*/ 643 h 1885"/>
                <a:gd name="T72" fmla="*/ 431 w 593"/>
                <a:gd name="T73" fmla="*/ 735 h 1885"/>
                <a:gd name="T74" fmla="*/ 454 w 593"/>
                <a:gd name="T75" fmla="*/ 835 h 1885"/>
                <a:gd name="T76" fmla="*/ 477 w 593"/>
                <a:gd name="T77" fmla="*/ 947 h 1885"/>
                <a:gd name="T78" fmla="*/ 500 w 593"/>
                <a:gd name="T79" fmla="*/ 1066 h 1885"/>
                <a:gd name="T80" fmla="*/ 520 w 593"/>
                <a:gd name="T81" fmla="*/ 1193 h 1885"/>
                <a:gd name="T82" fmla="*/ 539 w 593"/>
                <a:gd name="T83" fmla="*/ 1331 h 1885"/>
                <a:gd name="T84" fmla="*/ 558 w 593"/>
                <a:gd name="T85" fmla="*/ 1481 h 1885"/>
                <a:gd name="T86" fmla="*/ 577 w 593"/>
                <a:gd name="T87" fmla="*/ 1639 h 1885"/>
                <a:gd name="T88" fmla="*/ 593 w 593"/>
                <a:gd name="T89" fmla="*/ 1812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3" h="1885">
                  <a:moveTo>
                    <a:pt x="593" y="1812"/>
                  </a:moveTo>
                  <a:lnTo>
                    <a:pt x="589" y="1812"/>
                  </a:lnTo>
                  <a:lnTo>
                    <a:pt x="581" y="1820"/>
                  </a:lnTo>
                  <a:lnTo>
                    <a:pt x="570" y="1827"/>
                  </a:lnTo>
                  <a:lnTo>
                    <a:pt x="554" y="1839"/>
                  </a:lnTo>
                  <a:lnTo>
                    <a:pt x="531" y="1851"/>
                  </a:lnTo>
                  <a:lnTo>
                    <a:pt x="508" y="1858"/>
                  </a:lnTo>
                  <a:lnTo>
                    <a:pt x="477" y="1870"/>
                  </a:lnTo>
                  <a:lnTo>
                    <a:pt x="439" y="1877"/>
                  </a:lnTo>
                  <a:lnTo>
                    <a:pt x="400" y="1881"/>
                  </a:lnTo>
                  <a:lnTo>
                    <a:pt x="358" y="1885"/>
                  </a:lnTo>
                  <a:lnTo>
                    <a:pt x="308" y="1881"/>
                  </a:lnTo>
                  <a:lnTo>
                    <a:pt x="254" y="1870"/>
                  </a:lnTo>
                  <a:lnTo>
                    <a:pt x="196" y="1854"/>
                  </a:lnTo>
                  <a:lnTo>
                    <a:pt x="139" y="1831"/>
                  </a:lnTo>
                  <a:lnTo>
                    <a:pt x="73" y="1797"/>
                  </a:lnTo>
                  <a:lnTo>
                    <a:pt x="0" y="175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9" y="0"/>
                  </a:lnTo>
                  <a:lnTo>
                    <a:pt x="42" y="4"/>
                  </a:lnTo>
                  <a:lnTo>
                    <a:pt x="73" y="19"/>
                  </a:lnTo>
                  <a:lnTo>
                    <a:pt x="108" y="39"/>
                  </a:lnTo>
                  <a:lnTo>
                    <a:pt x="127" y="58"/>
                  </a:lnTo>
                  <a:lnTo>
                    <a:pt x="146" y="77"/>
                  </a:lnTo>
                  <a:lnTo>
                    <a:pt x="166" y="100"/>
                  </a:lnTo>
                  <a:lnTo>
                    <a:pt x="189" y="127"/>
                  </a:lnTo>
                  <a:lnTo>
                    <a:pt x="212" y="162"/>
                  </a:lnTo>
                  <a:lnTo>
                    <a:pt x="235" y="200"/>
                  </a:lnTo>
                  <a:lnTo>
                    <a:pt x="262" y="243"/>
                  </a:lnTo>
                  <a:lnTo>
                    <a:pt x="285" y="293"/>
                  </a:lnTo>
                  <a:lnTo>
                    <a:pt x="308" y="346"/>
                  </a:lnTo>
                  <a:lnTo>
                    <a:pt x="335" y="412"/>
                  </a:lnTo>
                  <a:lnTo>
                    <a:pt x="358" y="481"/>
                  </a:lnTo>
                  <a:lnTo>
                    <a:pt x="381" y="558"/>
                  </a:lnTo>
                  <a:lnTo>
                    <a:pt x="408" y="643"/>
                  </a:lnTo>
                  <a:lnTo>
                    <a:pt x="431" y="735"/>
                  </a:lnTo>
                  <a:lnTo>
                    <a:pt x="454" y="835"/>
                  </a:lnTo>
                  <a:lnTo>
                    <a:pt x="477" y="947"/>
                  </a:lnTo>
                  <a:lnTo>
                    <a:pt x="500" y="1066"/>
                  </a:lnTo>
                  <a:lnTo>
                    <a:pt x="520" y="1193"/>
                  </a:lnTo>
                  <a:lnTo>
                    <a:pt x="539" y="1331"/>
                  </a:lnTo>
                  <a:lnTo>
                    <a:pt x="558" y="1481"/>
                  </a:lnTo>
                  <a:lnTo>
                    <a:pt x="577" y="1639"/>
                  </a:lnTo>
                  <a:lnTo>
                    <a:pt x="593" y="1812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45"/>
            <p:cNvSpPr>
              <a:spLocks/>
            </p:cNvSpPr>
            <p:nvPr/>
          </p:nvSpPr>
          <p:spPr bwMode="auto">
            <a:xfrm>
              <a:off x="859318" y="3160701"/>
              <a:ext cx="587375" cy="2992438"/>
            </a:xfrm>
            <a:custGeom>
              <a:avLst/>
              <a:gdLst>
                <a:gd name="T0" fmla="*/ 0 w 370"/>
                <a:gd name="T1" fmla="*/ 0 h 1885"/>
                <a:gd name="T2" fmla="*/ 8 w 370"/>
                <a:gd name="T3" fmla="*/ 4 h 1885"/>
                <a:gd name="T4" fmla="*/ 19 w 370"/>
                <a:gd name="T5" fmla="*/ 19 h 1885"/>
                <a:gd name="T6" fmla="*/ 39 w 370"/>
                <a:gd name="T7" fmla="*/ 50 h 1885"/>
                <a:gd name="T8" fmla="*/ 62 w 370"/>
                <a:gd name="T9" fmla="*/ 89 h 1885"/>
                <a:gd name="T10" fmla="*/ 89 w 370"/>
                <a:gd name="T11" fmla="*/ 143 h 1885"/>
                <a:gd name="T12" fmla="*/ 119 w 370"/>
                <a:gd name="T13" fmla="*/ 212 h 1885"/>
                <a:gd name="T14" fmla="*/ 139 w 370"/>
                <a:gd name="T15" fmla="*/ 254 h 1885"/>
                <a:gd name="T16" fmla="*/ 154 w 370"/>
                <a:gd name="T17" fmla="*/ 296 h 1885"/>
                <a:gd name="T18" fmla="*/ 173 w 370"/>
                <a:gd name="T19" fmla="*/ 346 h 1885"/>
                <a:gd name="T20" fmla="*/ 189 w 370"/>
                <a:gd name="T21" fmla="*/ 396 h 1885"/>
                <a:gd name="T22" fmla="*/ 208 w 370"/>
                <a:gd name="T23" fmla="*/ 454 h 1885"/>
                <a:gd name="T24" fmla="*/ 223 w 370"/>
                <a:gd name="T25" fmla="*/ 516 h 1885"/>
                <a:gd name="T26" fmla="*/ 243 w 370"/>
                <a:gd name="T27" fmla="*/ 581 h 1885"/>
                <a:gd name="T28" fmla="*/ 258 w 370"/>
                <a:gd name="T29" fmla="*/ 650 h 1885"/>
                <a:gd name="T30" fmla="*/ 273 w 370"/>
                <a:gd name="T31" fmla="*/ 723 h 1885"/>
                <a:gd name="T32" fmla="*/ 289 w 370"/>
                <a:gd name="T33" fmla="*/ 804 h 1885"/>
                <a:gd name="T34" fmla="*/ 304 w 370"/>
                <a:gd name="T35" fmla="*/ 889 h 1885"/>
                <a:gd name="T36" fmla="*/ 316 w 370"/>
                <a:gd name="T37" fmla="*/ 977 h 1885"/>
                <a:gd name="T38" fmla="*/ 327 w 370"/>
                <a:gd name="T39" fmla="*/ 1073 h 1885"/>
                <a:gd name="T40" fmla="*/ 339 w 370"/>
                <a:gd name="T41" fmla="*/ 1170 h 1885"/>
                <a:gd name="T42" fmla="*/ 350 w 370"/>
                <a:gd name="T43" fmla="*/ 1277 h 1885"/>
                <a:gd name="T44" fmla="*/ 358 w 370"/>
                <a:gd name="T45" fmla="*/ 1385 h 1885"/>
                <a:gd name="T46" fmla="*/ 362 w 370"/>
                <a:gd name="T47" fmla="*/ 1500 h 1885"/>
                <a:gd name="T48" fmla="*/ 370 w 370"/>
                <a:gd name="T49" fmla="*/ 1624 h 1885"/>
                <a:gd name="T50" fmla="*/ 370 w 370"/>
                <a:gd name="T51" fmla="*/ 1751 h 1885"/>
                <a:gd name="T52" fmla="*/ 370 w 370"/>
                <a:gd name="T53" fmla="*/ 1885 h 1885"/>
                <a:gd name="T54" fmla="*/ 308 w 370"/>
                <a:gd name="T55" fmla="*/ 1881 h 1885"/>
                <a:gd name="T56" fmla="*/ 235 w 370"/>
                <a:gd name="T57" fmla="*/ 1866 h 1885"/>
                <a:gd name="T58" fmla="*/ 158 w 370"/>
                <a:gd name="T59" fmla="*/ 1839 h 1885"/>
                <a:gd name="T60" fmla="*/ 116 w 370"/>
                <a:gd name="T61" fmla="*/ 1820 h 1885"/>
                <a:gd name="T62" fmla="*/ 73 w 370"/>
                <a:gd name="T63" fmla="*/ 1797 h 1885"/>
                <a:gd name="T64" fmla="*/ 77 w 370"/>
                <a:gd name="T65" fmla="*/ 1747 h 1885"/>
                <a:gd name="T66" fmla="*/ 81 w 370"/>
                <a:gd name="T67" fmla="*/ 1689 h 1885"/>
                <a:gd name="T68" fmla="*/ 81 w 370"/>
                <a:gd name="T69" fmla="*/ 1624 h 1885"/>
                <a:gd name="T70" fmla="*/ 85 w 370"/>
                <a:gd name="T71" fmla="*/ 1550 h 1885"/>
                <a:gd name="T72" fmla="*/ 85 w 370"/>
                <a:gd name="T73" fmla="*/ 1470 h 1885"/>
                <a:gd name="T74" fmla="*/ 85 w 370"/>
                <a:gd name="T75" fmla="*/ 1381 h 1885"/>
                <a:gd name="T76" fmla="*/ 85 w 370"/>
                <a:gd name="T77" fmla="*/ 1281 h 1885"/>
                <a:gd name="T78" fmla="*/ 85 w 370"/>
                <a:gd name="T79" fmla="*/ 1177 h 1885"/>
                <a:gd name="T80" fmla="*/ 81 w 370"/>
                <a:gd name="T81" fmla="*/ 1062 h 1885"/>
                <a:gd name="T82" fmla="*/ 73 w 370"/>
                <a:gd name="T83" fmla="*/ 939 h 1885"/>
                <a:gd name="T84" fmla="*/ 69 w 370"/>
                <a:gd name="T85" fmla="*/ 804 h 1885"/>
                <a:gd name="T86" fmla="*/ 58 w 370"/>
                <a:gd name="T87" fmla="*/ 662 h 1885"/>
                <a:gd name="T88" fmla="*/ 50 w 370"/>
                <a:gd name="T89" fmla="*/ 512 h 1885"/>
                <a:gd name="T90" fmla="*/ 35 w 370"/>
                <a:gd name="T91" fmla="*/ 350 h 1885"/>
                <a:gd name="T92" fmla="*/ 19 w 370"/>
                <a:gd name="T93" fmla="*/ 181 h 1885"/>
                <a:gd name="T94" fmla="*/ 0 w 370"/>
                <a:gd name="T95" fmla="*/ 0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0" h="1885">
                  <a:moveTo>
                    <a:pt x="0" y="0"/>
                  </a:moveTo>
                  <a:lnTo>
                    <a:pt x="8" y="4"/>
                  </a:lnTo>
                  <a:lnTo>
                    <a:pt x="19" y="19"/>
                  </a:lnTo>
                  <a:lnTo>
                    <a:pt x="39" y="50"/>
                  </a:lnTo>
                  <a:lnTo>
                    <a:pt x="62" y="89"/>
                  </a:lnTo>
                  <a:lnTo>
                    <a:pt x="89" y="143"/>
                  </a:lnTo>
                  <a:lnTo>
                    <a:pt x="119" y="212"/>
                  </a:lnTo>
                  <a:lnTo>
                    <a:pt x="139" y="254"/>
                  </a:lnTo>
                  <a:lnTo>
                    <a:pt x="154" y="296"/>
                  </a:lnTo>
                  <a:lnTo>
                    <a:pt x="173" y="346"/>
                  </a:lnTo>
                  <a:lnTo>
                    <a:pt x="189" y="396"/>
                  </a:lnTo>
                  <a:lnTo>
                    <a:pt x="208" y="454"/>
                  </a:lnTo>
                  <a:lnTo>
                    <a:pt x="223" y="516"/>
                  </a:lnTo>
                  <a:lnTo>
                    <a:pt x="243" y="581"/>
                  </a:lnTo>
                  <a:lnTo>
                    <a:pt x="258" y="650"/>
                  </a:lnTo>
                  <a:lnTo>
                    <a:pt x="273" y="723"/>
                  </a:lnTo>
                  <a:lnTo>
                    <a:pt x="289" y="804"/>
                  </a:lnTo>
                  <a:lnTo>
                    <a:pt x="304" y="889"/>
                  </a:lnTo>
                  <a:lnTo>
                    <a:pt x="316" y="977"/>
                  </a:lnTo>
                  <a:lnTo>
                    <a:pt x="327" y="1073"/>
                  </a:lnTo>
                  <a:lnTo>
                    <a:pt x="339" y="1170"/>
                  </a:lnTo>
                  <a:lnTo>
                    <a:pt x="350" y="1277"/>
                  </a:lnTo>
                  <a:lnTo>
                    <a:pt x="358" y="1385"/>
                  </a:lnTo>
                  <a:lnTo>
                    <a:pt x="362" y="1500"/>
                  </a:lnTo>
                  <a:lnTo>
                    <a:pt x="370" y="1624"/>
                  </a:lnTo>
                  <a:lnTo>
                    <a:pt x="370" y="1751"/>
                  </a:lnTo>
                  <a:lnTo>
                    <a:pt x="370" y="1885"/>
                  </a:lnTo>
                  <a:lnTo>
                    <a:pt x="308" y="1881"/>
                  </a:lnTo>
                  <a:lnTo>
                    <a:pt x="235" y="1866"/>
                  </a:lnTo>
                  <a:lnTo>
                    <a:pt x="158" y="1839"/>
                  </a:lnTo>
                  <a:lnTo>
                    <a:pt x="116" y="1820"/>
                  </a:lnTo>
                  <a:lnTo>
                    <a:pt x="73" y="1797"/>
                  </a:lnTo>
                  <a:lnTo>
                    <a:pt x="77" y="1747"/>
                  </a:lnTo>
                  <a:lnTo>
                    <a:pt x="81" y="1689"/>
                  </a:lnTo>
                  <a:lnTo>
                    <a:pt x="81" y="1624"/>
                  </a:lnTo>
                  <a:lnTo>
                    <a:pt x="85" y="1550"/>
                  </a:lnTo>
                  <a:lnTo>
                    <a:pt x="85" y="1470"/>
                  </a:lnTo>
                  <a:lnTo>
                    <a:pt x="85" y="1381"/>
                  </a:lnTo>
                  <a:lnTo>
                    <a:pt x="85" y="1281"/>
                  </a:lnTo>
                  <a:lnTo>
                    <a:pt x="85" y="1177"/>
                  </a:lnTo>
                  <a:lnTo>
                    <a:pt x="81" y="1062"/>
                  </a:lnTo>
                  <a:lnTo>
                    <a:pt x="73" y="939"/>
                  </a:lnTo>
                  <a:lnTo>
                    <a:pt x="69" y="804"/>
                  </a:lnTo>
                  <a:lnTo>
                    <a:pt x="58" y="662"/>
                  </a:lnTo>
                  <a:lnTo>
                    <a:pt x="50" y="512"/>
                  </a:lnTo>
                  <a:lnTo>
                    <a:pt x="35" y="350"/>
                  </a:lnTo>
                  <a:lnTo>
                    <a:pt x="19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46"/>
            <p:cNvSpPr>
              <a:spLocks/>
            </p:cNvSpPr>
            <p:nvPr/>
          </p:nvSpPr>
          <p:spPr bwMode="auto">
            <a:xfrm>
              <a:off x="859318" y="3160701"/>
              <a:ext cx="469900" cy="2979738"/>
            </a:xfrm>
            <a:custGeom>
              <a:avLst/>
              <a:gdLst>
                <a:gd name="T0" fmla="*/ 296 w 296"/>
                <a:gd name="T1" fmla="*/ 1877 h 1877"/>
                <a:gd name="T2" fmla="*/ 231 w 296"/>
                <a:gd name="T3" fmla="*/ 1866 h 1877"/>
                <a:gd name="T4" fmla="*/ 162 w 296"/>
                <a:gd name="T5" fmla="*/ 1839 h 1877"/>
                <a:gd name="T6" fmla="*/ 158 w 296"/>
                <a:gd name="T7" fmla="*/ 1797 h 1877"/>
                <a:gd name="T8" fmla="*/ 158 w 296"/>
                <a:gd name="T9" fmla="*/ 1751 h 1877"/>
                <a:gd name="T10" fmla="*/ 154 w 296"/>
                <a:gd name="T11" fmla="*/ 1647 h 1877"/>
                <a:gd name="T12" fmla="*/ 150 w 296"/>
                <a:gd name="T13" fmla="*/ 1531 h 1877"/>
                <a:gd name="T14" fmla="*/ 146 w 296"/>
                <a:gd name="T15" fmla="*/ 1404 h 1877"/>
                <a:gd name="T16" fmla="*/ 139 w 296"/>
                <a:gd name="T17" fmla="*/ 1270 h 1877"/>
                <a:gd name="T18" fmla="*/ 135 w 296"/>
                <a:gd name="T19" fmla="*/ 1131 h 1877"/>
                <a:gd name="T20" fmla="*/ 116 w 296"/>
                <a:gd name="T21" fmla="*/ 846 h 1877"/>
                <a:gd name="T22" fmla="*/ 108 w 296"/>
                <a:gd name="T23" fmla="*/ 708 h 1877"/>
                <a:gd name="T24" fmla="*/ 96 w 296"/>
                <a:gd name="T25" fmla="*/ 573 h 1877"/>
                <a:gd name="T26" fmla="*/ 85 w 296"/>
                <a:gd name="T27" fmla="*/ 443 h 1877"/>
                <a:gd name="T28" fmla="*/ 69 w 296"/>
                <a:gd name="T29" fmla="*/ 327 h 1877"/>
                <a:gd name="T30" fmla="*/ 54 w 296"/>
                <a:gd name="T31" fmla="*/ 219 h 1877"/>
                <a:gd name="T32" fmla="*/ 46 w 296"/>
                <a:gd name="T33" fmla="*/ 173 h 1877"/>
                <a:gd name="T34" fmla="*/ 39 w 296"/>
                <a:gd name="T35" fmla="*/ 127 h 1877"/>
                <a:gd name="T36" fmla="*/ 31 w 296"/>
                <a:gd name="T37" fmla="*/ 89 h 1877"/>
                <a:gd name="T38" fmla="*/ 23 w 296"/>
                <a:gd name="T39" fmla="*/ 54 h 1877"/>
                <a:gd name="T40" fmla="*/ 12 w 296"/>
                <a:gd name="T41" fmla="*/ 23 h 1877"/>
                <a:gd name="T42" fmla="*/ 0 w 296"/>
                <a:gd name="T43" fmla="*/ 0 h 1877"/>
                <a:gd name="T44" fmla="*/ 4 w 296"/>
                <a:gd name="T45" fmla="*/ 4 h 1877"/>
                <a:gd name="T46" fmla="*/ 16 w 296"/>
                <a:gd name="T47" fmla="*/ 16 h 1877"/>
                <a:gd name="T48" fmla="*/ 27 w 296"/>
                <a:gd name="T49" fmla="*/ 35 h 1877"/>
                <a:gd name="T50" fmla="*/ 46 w 296"/>
                <a:gd name="T51" fmla="*/ 66 h 1877"/>
                <a:gd name="T52" fmla="*/ 69 w 296"/>
                <a:gd name="T53" fmla="*/ 112 h 1877"/>
                <a:gd name="T54" fmla="*/ 81 w 296"/>
                <a:gd name="T55" fmla="*/ 139 h 1877"/>
                <a:gd name="T56" fmla="*/ 93 w 296"/>
                <a:gd name="T57" fmla="*/ 169 h 1877"/>
                <a:gd name="T58" fmla="*/ 104 w 296"/>
                <a:gd name="T59" fmla="*/ 204 h 1877"/>
                <a:gd name="T60" fmla="*/ 119 w 296"/>
                <a:gd name="T61" fmla="*/ 243 h 1877"/>
                <a:gd name="T62" fmla="*/ 131 w 296"/>
                <a:gd name="T63" fmla="*/ 289 h 1877"/>
                <a:gd name="T64" fmla="*/ 146 w 296"/>
                <a:gd name="T65" fmla="*/ 335 h 1877"/>
                <a:gd name="T66" fmla="*/ 158 w 296"/>
                <a:gd name="T67" fmla="*/ 389 h 1877"/>
                <a:gd name="T68" fmla="*/ 173 w 296"/>
                <a:gd name="T69" fmla="*/ 446 h 1877"/>
                <a:gd name="T70" fmla="*/ 185 w 296"/>
                <a:gd name="T71" fmla="*/ 508 h 1877"/>
                <a:gd name="T72" fmla="*/ 200 w 296"/>
                <a:gd name="T73" fmla="*/ 577 h 1877"/>
                <a:gd name="T74" fmla="*/ 212 w 296"/>
                <a:gd name="T75" fmla="*/ 650 h 1877"/>
                <a:gd name="T76" fmla="*/ 223 w 296"/>
                <a:gd name="T77" fmla="*/ 731 h 1877"/>
                <a:gd name="T78" fmla="*/ 235 w 296"/>
                <a:gd name="T79" fmla="*/ 816 h 1877"/>
                <a:gd name="T80" fmla="*/ 246 w 296"/>
                <a:gd name="T81" fmla="*/ 904 h 1877"/>
                <a:gd name="T82" fmla="*/ 258 w 296"/>
                <a:gd name="T83" fmla="*/ 1004 h 1877"/>
                <a:gd name="T84" fmla="*/ 266 w 296"/>
                <a:gd name="T85" fmla="*/ 1108 h 1877"/>
                <a:gd name="T86" fmla="*/ 273 w 296"/>
                <a:gd name="T87" fmla="*/ 1220 h 1877"/>
                <a:gd name="T88" fmla="*/ 281 w 296"/>
                <a:gd name="T89" fmla="*/ 1335 h 1877"/>
                <a:gd name="T90" fmla="*/ 289 w 296"/>
                <a:gd name="T91" fmla="*/ 1462 h 1877"/>
                <a:gd name="T92" fmla="*/ 293 w 296"/>
                <a:gd name="T93" fmla="*/ 1593 h 1877"/>
                <a:gd name="T94" fmla="*/ 296 w 296"/>
                <a:gd name="T95" fmla="*/ 1731 h 1877"/>
                <a:gd name="T96" fmla="*/ 296 w 296"/>
                <a:gd name="T97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6" h="1877">
                  <a:moveTo>
                    <a:pt x="296" y="1877"/>
                  </a:moveTo>
                  <a:lnTo>
                    <a:pt x="231" y="1866"/>
                  </a:lnTo>
                  <a:lnTo>
                    <a:pt x="162" y="1839"/>
                  </a:lnTo>
                  <a:lnTo>
                    <a:pt x="158" y="1797"/>
                  </a:lnTo>
                  <a:lnTo>
                    <a:pt x="158" y="1751"/>
                  </a:lnTo>
                  <a:lnTo>
                    <a:pt x="154" y="1647"/>
                  </a:lnTo>
                  <a:lnTo>
                    <a:pt x="150" y="1531"/>
                  </a:lnTo>
                  <a:lnTo>
                    <a:pt x="146" y="1404"/>
                  </a:lnTo>
                  <a:lnTo>
                    <a:pt x="139" y="1270"/>
                  </a:lnTo>
                  <a:lnTo>
                    <a:pt x="135" y="1131"/>
                  </a:lnTo>
                  <a:lnTo>
                    <a:pt x="116" y="846"/>
                  </a:lnTo>
                  <a:lnTo>
                    <a:pt x="108" y="708"/>
                  </a:lnTo>
                  <a:lnTo>
                    <a:pt x="96" y="573"/>
                  </a:lnTo>
                  <a:lnTo>
                    <a:pt x="85" y="443"/>
                  </a:lnTo>
                  <a:lnTo>
                    <a:pt x="69" y="327"/>
                  </a:lnTo>
                  <a:lnTo>
                    <a:pt x="54" y="219"/>
                  </a:lnTo>
                  <a:lnTo>
                    <a:pt x="46" y="173"/>
                  </a:lnTo>
                  <a:lnTo>
                    <a:pt x="39" y="127"/>
                  </a:lnTo>
                  <a:lnTo>
                    <a:pt x="31" y="89"/>
                  </a:lnTo>
                  <a:lnTo>
                    <a:pt x="23" y="54"/>
                  </a:lnTo>
                  <a:lnTo>
                    <a:pt x="12" y="23"/>
                  </a:lnTo>
                  <a:lnTo>
                    <a:pt x="0" y="0"/>
                  </a:lnTo>
                  <a:lnTo>
                    <a:pt x="4" y="4"/>
                  </a:lnTo>
                  <a:lnTo>
                    <a:pt x="16" y="16"/>
                  </a:lnTo>
                  <a:lnTo>
                    <a:pt x="27" y="35"/>
                  </a:lnTo>
                  <a:lnTo>
                    <a:pt x="46" y="66"/>
                  </a:lnTo>
                  <a:lnTo>
                    <a:pt x="69" y="112"/>
                  </a:lnTo>
                  <a:lnTo>
                    <a:pt x="81" y="139"/>
                  </a:lnTo>
                  <a:lnTo>
                    <a:pt x="93" y="169"/>
                  </a:lnTo>
                  <a:lnTo>
                    <a:pt x="104" y="204"/>
                  </a:lnTo>
                  <a:lnTo>
                    <a:pt x="119" y="243"/>
                  </a:lnTo>
                  <a:lnTo>
                    <a:pt x="131" y="289"/>
                  </a:lnTo>
                  <a:lnTo>
                    <a:pt x="146" y="335"/>
                  </a:lnTo>
                  <a:lnTo>
                    <a:pt x="158" y="389"/>
                  </a:lnTo>
                  <a:lnTo>
                    <a:pt x="173" y="446"/>
                  </a:lnTo>
                  <a:lnTo>
                    <a:pt x="185" y="508"/>
                  </a:lnTo>
                  <a:lnTo>
                    <a:pt x="200" y="577"/>
                  </a:lnTo>
                  <a:lnTo>
                    <a:pt x="212" y="650"/>
                  </a:lnTo>
                  <a:lnTo>
                    <a:pt x="223" y="731"/>
                  </a:lnTo>
                  <a:lnTo>
                    <a:pt x="235" y="816"/>
                  </a:lnTo>
                  <a:lnTo>
                    <a:pt x="246" y="904"/>
                  </a:lnTo>
                  <a:lnTo>
                    <a:pt x="258" y="1004"/>
                  </a:lnTo>
                  <a:lnTo>
                    <a:pt x="266" y="1108"/>
                  </a:lnTo>
                  <a:lnTo>
                    <a:pt x="273" y="1220"/>
                  </a:lnTo>
                  <a:lnTo>
                    <a:pt x="281" y="1335"/>
                  </a:lnTo>
                  <a:lnTo>
                    <a:pt x="289" y="1462"/>
                  </a:lnTo>
                  <a:lnTo>
                    <a:pt x="293" y="1593"/>
                  </a:lnTo>
                  <a:lnTo>
                    <a:pt x="296" y="1731"/>
                  </a:lnTo>
                  <a:lnTo>
                    <a:pt x="296" y="1877"/>
                  </a:lnTo>
                  <a:close/>
                </a:path>
              </a:pathLst>
            </a:custGeom>
            <a:solidFill>
              <a:srgbClr val="841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47"/>
            <p:cNvSpPr>
              <a:spLocks/>
            </p:cNvSpPr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127 w 524"/>
                <a:gd name="T1" fmla="*/ 0 h 515"/>
                <a:gd name="T2" fmla="*/ 524 w 524"/>
                <a:gd name="T3" fmla="*/ 284 h 515"/>
                <a:gd name="T4" fmla="*/ 412 w 524"/>
                <a:gd name="T5" fmla="*/ 515 h 515"/>
                <a:gd name="T6" fmla="*/ 0 w 524"/>
                <a:gd name="T7" fmla="*/ 0 h 515"/>
                <a:gd name="T8" fmla="*/ 127 w 524"/>
                <a:gd name="T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515">
                  <a:moveTo>
                    <a:pt x="127" y="0"/>
                  </a:move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68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48"/>
            <p:cNvSpPr>
              <a:spLocks/>
            </p:cNvSpPr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401 w 524"/>
                <a:gd name="T1" fmla="*/ 419 h 515"/>
                <a:gd name="T2" fmla="*/ 481 w 524"/>
                <a:gd name="T3" fmla="*/ 254 h 515"/>
                <a:gd name="T4" fmla="*/ 524 w 524"/>
                <a:gd name="T5" fmla="*/ 284 h 515"/>
                <a:gd name="T6" fmla="*/ 412 w 524"/>
                <a:gd name="T7" fmla="*/ 515 h 515"/>
                <a:gd name="T8" fmla="*/ 0 w 524"/>
                <a:gd name="T9" fmla="*/ 0 h 515"/>
                <a:gd name="T10" fmla="*/ 70 w 524"/>
                <a:gd name="T11" fmla="*/ 0 h 515"/>
                <a:gd name="T12" fmla="*/ 401 w 524"/>
                <a:gd name="T13" fmla="*/ 419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15">
                  <a:moveTo>
                    <a:pt x="401" y="419"/>
                  </a:moveTo>
                  <a:lnTo>
                    <a:pt x="481" y="254"/>
                  </a:ln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70" y="0"/>
                  </a:lnTo>
                  <a:lnTo>
                    <a:pt x="401" y="419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49"/>
            <p:cNvSpPr>
              <a:spLocks noChangeArrowheads="1"/>
            </p:cNvSpPr>
            <p:nvPr/>
          </p:nvSpPr>
          <p:spPr bwMode="auto">
            <a:xfrm>
              <a:off x="859318" y="3100376"/>
              <a:ext cx="519113" cy="249238"/>
            </a:xfrm>
            <a:prstGeom prst="rect">
              <a:avLst/>
            </a:prstGeom>
            <a:solidFill>
              <a:srgbClr val="F68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50"/>
            <p:cNvSpPr>
              <a:spLocks/>
            </p:cNvSpPr>
            <p:nvPr/>
          </p:nvSpPr>
          <p:spPr bwMode="auto">
            <a:xfrm>
              <a:off x="859318" y="3100376"/>
              <a:ext cx="519113" cy="249238"/>
            </a:xfrm>
            <a:custGeom>
              <a:avLst/>
              <a:gdLst>
                <a:gd name="T0" fmla="*/ 300 w 327"/>
                <a:gd name="T1" fmla="*/ 115 h 157"/>
                <a:gd name="T2" fmla="*/ 300 w 327"/>
                <a:gd name="T3" fmla="*/ 0 h 157"/>
                <a:gd name="T4" fmla="*/ 327 w 327"/>
                <a:gd name="T5" fmla="*/ 0 h 157"/>
                <a:gd name="T6" fmla="*/ 327 w 327"/>
                <a:gd name="T7" fmla="*/ 157 h 157"/>
                <a:gd name="T8" fmla="*/ 0 w 327"/>
                <a:gd name="T9" fmla="*/ 157 h 157"/>
                <a:gd name="T10" fmla="*/ 0 w 327"/>
                <a:gd name="T11" fmla="*/ 115 h 157"/>
                <a:gd name="T12" fmla="*/ 300 w 327"/>
                <a:gd name="T13" fmla="*/ 11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157">
                  <a:moveTo>
                    <a:pt x="300" y="115"/>
                  </a:moveTo>
                  <a:lnTo>
                    <a:pt x="300" y="0"/>
                  </a:lnTo>
                  <a:lnTo>
                    <a:pt x="327" y="0"/>
                  </a:lnTo>
                  <a:lnTo>
                    <a:pt x="327" y="157"/>
                  </a:lnTo>
                  <a:lnTo>
                    <a:pt x="0" y="157"/>
                  </a:lnTo>
                  <a:lnTo>
                    <a:pt x="0" y="115"/>
                  </a:lnTo>
                  <a:lnTo>
                    <a:pt x="300" y="115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3" name="Group 142"/>
          <p:cNvGrpSpPr/>
          <p:nvPr/>
        </p:nvGrpSpPr>
        <p:grpSpPr>
          <a:xfrm flipH="1">
            <a:off x="10728960" y="0"/>
            <a:ext cx="1463040" cy="5486400"/>
            <a:chOff x="859318" y="400039"/>
            <a:chExt cx="1533525" cy="5753100"/>
          </a:xfrm>
        </p:grpSpPr>
        <p:sp>
          <p:nvSpPr>
            <p:cNvPr id="144" name="Freeform 38"/>
            <p:cNvSpPr>
              <a:spLocks/>
            </p:cNvSpPr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966 w 966"/>
                <a:gd name="T1" fmla="*/ 0 h 1782"/>
                <a:gd name="T2" fmla="*/ 943 w 966"/>
                <a:gd name="T3" fmla="*/ 170 h 1782"/>
                <a:gd name="T4" fmla="*/ 912 w 966"/>
                <a:gd name="T5" fmla="*/ 331 h 1782"/>
                <a:gd name="T6" fmla="*/ 881 w 966"/>
                <a:gd name="T7" fmla="*/ 477 h 1782"/>
                <a:gd name="T8" fmla="*/ 851 w 966"/>
                <a:gd name="T9" fmla="*/ 616 h 1782"/>
                <a:gd name="T10" fmla="*/ 816 w 966"/>
                <a:gd name="T11" fmla="*/ 743 h 1782"/>
                <a:gd name="T12" fmla="*/ 781 w 966"/>
                <a:gd name="T13" fmla="*/ 862 h 1782"/>
                <a:gd name="T14" fmla="*/ 743 w 966"/>
                <a:gd name="T15" fmla="*/ 970 h 1782"/>
                <a:gd name="T16" fmla="*/ 704 w 966"/>
                <a:gd name="T17" fmla="*/ 1070 h 1782"/>
                <a:gd name="T18" fmla="*/ 666 w 966"/>
                <a:gd name="T19" fmla="*/ 1162 h 1782"/>
                <a:gd name="T20" fmla="*/ 627 w 966"/>
                <a:gd name="T21" fmla="*/ 1243 h 1782"/>
                <a:gd name="T22" fmla="*/ 585 w 966"/>
                <a:gd name="T23" fmla="*/ 1320 h 1782"/>
                <a:gd name="T24" fmla="*/ 547 w 966"/>
                <a:gd name="T25" fmla="*/ 1389 h 1782"/>
                <a:gd name="T26" fmla="*/ 504 w 966"/>
                <a:gd name="T27" fmla="*/ 1451 h 1782"/>
                <a:gd name="T28" fmla="*/ 466 w 966"/>
                <a:gd name="T29" fmla="*/ 1505 h 1782"/>
                <a:gd name="T30" fmla="*/ 424 w 966"/>
                <a:gd name="T31" fmla="*/ 1551 h 1782"/>
                <a:gd name="T32" fmla="*/ 385 w 966"/>
                <a:gd name="T33" fmla="*/ 1593 h 1782"/>
                <a:gd name="T34" fmla="*/ 347 w 966"/>
                <a:gd name="T35" fmla="*/ 1631 h 1782"/>
                <a:gd name="T36" fmla="*/ 308 w 966"/>
                <a:gd name="T37" fmla="*/ 1662 h 1782"/>
                <a:gd name="T38" fmla="*/ 273 w 966"/>
                <a:gd name="T39" fmla="*/ 1689 h 1782"/>
                <a:gd name="T40" fmla="*/ 239 w 966"/>
                <a:gd name="T41" fmla="*/ 1712 h 1782"/>
                <a:gd name="T42" fmla="*/ 204 w 966"/>
                <a:gd name="T43" fmla="*/ 1732 h 1782"/>
                <a:gd name="T44" fmla="*/ 173 w 966"/>
                <a:gd name="T45" fmla="*/ 1747 h 1782"/>
                <a:gd name="T46" fmla="*/ 116 w 966"/>
                <a:gd name="T47" fmla="*/ 1766 h 1782"/>
                <a:gd name="T48" fmla="*/ 69 w 966"/>
                <a:gd name="T49" fmla="*/ 1778 h 1782"/>
                <a:gd name="T50" fmla="*/ 31 w 966"/>
                <a:gd name="T51" fmla="*/ 1782 h 1782"/>
                <a:gd name="T52" fmla="*/ 12 w 966"/>
                <a:gd name="T53" fmla="*/ 1782 h 1782"/>
                <a:gd name="T54" fmla="*/ 4 w 966"/>
                <a:gd name="T55" fmla="*/ 1782 h 1782"/>
                <a:gd name="T56" fmla="*/ 0 w 966"/>
                <a:gd name="T57" fmla="*/ 1782 h 1782"/>
                <a:gd name="T58" fmla="*/ 0 w 966"/>
                <a:gd name="T59" fmla="*/ 0 h 1782"/>
                <a:gd name="T60" fmla="*/ 966 w 966"/>
                <a:gd name="T61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6" h="1782">
                  <a:moveTo>
                    <a:pt x="966" y="0"/>
                  </a:move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0" y="0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9"/>
            <p:cNvSpPr>
              <a:spLocks/>
            </p:cNvSpPr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789 w 966"/>
                <a:gd name="T1" fmla="*/ 0 h 1782"/>
                <a:gd name="T2" fmla="*/ 966 w 966"/>
                <a:gd name="T3" fmla="*/ 0 h 1782"/>
                <a:gd name="T4" fmla="*/ 943 w 966"/>
                <a:gd name="T5" fmla="*/ 170 h 1782"/>
                <a:gd name="T6" fmla="*/ 912 w 966"/>
                <a:gd name="T7" fmla="*/ 331 h 1782"/>
                <a:gd name="T8" fmla="*/ 881 w 966"/>
                <a:gd name="T9" fmla="*/ 477 h 1782"/>
                <a:gd name="T10" fmla="*/ 851 w 966"/>
                <a:gd name="T11" fmla="*/ 616 h 1782"/>
                <a:gd name="T12" fmla="*/ 816 w 966"/>
                <a:gd name="T13" fmla="*/ 743 h 1782"/>
                <a:gd name="T14" fmla="*/ 781 w 966"/>
                <a:gd name="T15" fmla="*/ 862 h 1782"/>
                <a:gd name="T16" fmla="*/ 743 w 966"/>
                <a:gd name="T17" fmla="*/ 970 h 1782"/>
                <a:gd name="T18" fmla="*/ 704 w 966"/>
                <a:gd name="T19" fmla="*/ 1070 h 1782"/>
                <a:gd name="T20" fmla="*/ 666 w 966"/>
                <a:gd name="T21" fmla="*/ 1162 h 1782"/>
                <a:gd name="T22" fmla="*/ 627 w 966"/>
                <a:gd name="T23" fmla="*/ 1243 h 1782"/>
                <a:gd name="T24" fmla="*/ 585 w 966"/>
                <a:gd name="T25" fmla="*/ 1320 h 1782"/>
                <a:gd name="T26" fmla="*/ 547 w 966"/>
                <a:gd name="T27" fmla="*/ 1389 h 1782"/>
                <a:gd name="T28" fmla="*/ 504 w 966"/>
                <a:gd name="T29" fmla="*/ 1451 h 1782"/>
                <a:gd name="T30" fmla="*/ 466 w 966"/>
                <a:gd name="T31" fmla="*/ 1505 h 1782"/>
                <a:gd name="T32" fmla="*/ 424 w 966"/>
                <a:gd name="T33" fmla="*/ 1551 h 1782"/>
                <a:gd name="T34" fmla="*/ 385 w 966"/>
                <a:gd name="T35" fmla="*/ 1593 h 1782"/>
                <a:gd name="T36" fmla="*/ 347 w 966"/>
                <a:gd name="T37" fmla="*/ 1631 h 1782"/>
                <a:gd name="T38" fmla="*/ 308 w 966"/>
                <a:gd name="T39" fmla="*/ 1662 h 1782"/>
                <a:gd name="T40" fmla="*/ 273 w 966"/>
                <a:gd name="T41" fmla="*/ 1689 h 1782"/>
                <a:gd name="T42" fmla="*/ 239 w 966"/>
                <a:gd name="T43" fmla="*/ 1712 h 1782"/>
                <a:gd name="T44" fmla="*/ 204 w 966"/>
                <a:gd name="T45" fmla="*/ 1732 h 1782"/>
                <a:gd name="T46" fmla="*/ 173 w 966"/>
                <a:gd name="T47" fmla="*/ 1747 h 1782"/>
                <a:gd name="T48" fmla="*/ 116 w 966"/>
                <a:gd name="T49" fmla="*/ 1766 h 1782"/>
                <a:gd name="T50" fmla="*/ 69 w 966"/>
                <a:gd name="T51" fmla="*/ 1778 h 1782"/>
                <a:gd name="T52" fmla="*/ 31 w 966"/>
                <a:gd name="T53" fmla="*/ 1782 h 1782"/>
                <a:gd name="T54" fmla="*/ 12 w 966"/>
                <a:gd name="T55" fmla="*/ 1782 h 1782"/>
                <a:gd name="T56" fmla="*/ 4 w 966"/>
                <a:gd name="T57" fmla="*/ 1782 h 1782"/>
                <a:gd name="T58" fmla="*/ 0 w 966"/>
                <a:gd name="T59" fmla="*/ 1782 h 1782"/>
                <a:gd name="T60" fmla="*/ 54 w 966"/>
                <a:gd name="T61" fmla="*/ 1758 h 1782"/>
                <a:gd name="T62" fmla="*/ 100 w 966"/>
                <a:gd name="T63" fmla="*/ 1732 h 1782"/>
                <a:gd name="T64" fmla="*/ 146 w 966"/>
                <a:gd name="T65" fmla="*/ 1701 h 1782"/>
                <a:gd name="T66" fmla="*/ 189 w 966"/>
                <a:gd name="T67" fmla="*/ 1666 h 1782"/>
                <a:gd name="T68" fmla="*/ 231 w 966"/>
                <a:gd name="T69" fmla="*/ 1624 h 1782"/>
                <a:gd name="T70" fmla="*/ 273 w 966"/>
                <a:gd name="T71" fmla="*/ 1581 h 1782"/>
                <a:gd name="T72" fmla="*/ 347 w 966"/>
                <a:gd name="T73" fmla="*/ 1485 h 1782"/>
                <a:gd name="T74" fmla="*/ 416 w 966"/>
                <a:gd name="T75" fmla="*/ 1378 h 1782"/>
                <a:gd name="T76" fmla="*/ 474 w 966"/>
                <a:gd name="T77" fmla="*/ 1258 h 1782"/>
                <a:gd name="T78" fmla="*/ 527 w 966"/>
                <a:gd name="T79" fmla="*/ 1131 h 1782"/>
                <a:gd name="T80" fmla="*/ 577 w 966"/>
                <a:gd name="T81" fmla="*/ 1001 h 1782"/>
                <a:gd name="T82" fmla="*/ 620 w 966"/>
                <a:gd name="T83" fmla="*/ 866 h 1782"/>
                <a:gd name="T84" fmla="*/ 658 w 966"/>
                <a:gd name="T85" fmla="*/ 731 h 1782"/>
                <a:gd name="T86" fmla="*/ 689 w 966"/>
                <a:gd name="T87" fmla="*/ 597 h 1782"/>
                <a:gd name="T88" fmla="*/ 716 w 966"/>
                <a:gd name="T89" fmla="*/ 462 h 1782"/>
                <a:gd name="T90" fmla="*/ 739 w 966"/>
                <a:gd name="T91" fmla="*/ 335 h 1782"/>
                <a:gd name="T92" fmla="*/ 758 w 966"/>
                <a:gd name="T93" fmla="*/ 212 h 1782"/>
                <a:gd name="T94" fmla="*/ 774 w 966"/>
                <a:gd name="T95" fmla="*/ 100 h 1782"/>
                <a:gd name="T96" fmla="*/ 789 w 966"/>
                <a:gd name="T97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6" h="1782">
                  <a:moveTo>
                    <a:pt x="789" y="0"/>
                  </a:moveTo>
                  <a:lnTo>
                    <a:pt x="966" y="0"/>
                  </a:ln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54" y="1758"/>
                  </a:lnTo>
                  <a:lnTo>
                    <a:pt x="100" y="1732"/>
                  </a:lnTo>
                  <a:lnTo>
                    <a:pt x="146" y="1701"/>
                  </a:lnTo>
                  <a:lnTo>
                    <a:pt x="189" y="1666"/>
                  </a:lnTo>
                  <a:lnTo>
                    <a:pt x="231" y="1624"/>
                  </a:lnTo>
                  <a:lnTo>
                    <a:pt x="273" y="1581"/>
                  </a:lnTo>
                  <a:lnTo>
                    <a:pt x="347" y="1485"/>
                  </a:lnTo>
                  <a:lnTo>
                    <a:pt x="416" y="1378"/>
                  </a:lnTo>
                  <a:lnTo>
                    <a:pt x="474" y="1258"/>
                  </a:lnTo>
                  <a:lnTo>
                    <a:pt x="527" y="1131"/>
                  </a:lnTo>
                  <a:lnTo>
                    <a:pt x="577" y="1001"/>
                  </a:lnTo>
                  <a:lnTo>
                    <a:pt x="620" y="866"/>
                  </a:lnTo>
                  <a:lnTo>
                    <a:pt x="658" y="731"/>
                  </a:lnTo>
                  <a:lnTo>
                    <a:pt x="689" y="597"/>
                  </a:lnTo>
                  <a:lnTo>
                    <a:pt x="716" y="462"/>
                  </a:lnTo>
                  <a:lnTo>
                    <a:pt x="739" y="335"/>
                  </a:lnTo>
                  <a:lnTo>
                    <a:pt x="758" y="212"/>
                  </a:lnTo>
                  <a:lnTo>
                    <a:pt x="774" y="100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40"/>
            <p:cNvSpPr>
              <a:spLocks/>
            </p:cNvSpPr>
            <p:nvPr/>
          </p:nvSpPr>
          <p:spPr bwMode="auto">
            <a:xfrm>
              <a:off x="859318" y="400039"/>
              <a:ext cx="971550" cy="2803525"/>
            </a:xfrm>
            <a:custGeom>
              <a:avLst/>
              <a:gdLst>
                <a:gd name="T0" fmla="*/ 104 w 612"/>
                <a:gd name="T1" fmla="*/ 0 h 1766"/>
                <a:gd name="T2" fmla="*/ 612 w 612"/>
                <a:gd name="T3" fmla="*/ 0 h 1766"/>
                <a:gd name="T4" fmla="*/ 604 w 612"/>
                <a:gd name="T5" fmla="*/ 93 h 1766"/>
                <a:gd name="T6" fmla="*/ 589 w 612"/>
                <a:gd name="T7" fmla="*/ 197 h 1766"/>
                <a:gd name="T8" fmla="*/ 577 w 612"/>
                <a:gd name="T9" fmla="*/ 312 h 1766"/>
                <a:gd name="T10" fmla="*/ 558 w 612"/>
                <a:gd name="T11" fmla="*/ 427 h 1766"/>
                <a:gd name="T12" fmla="*/ 535 w 612"/>
                <a:gd name="T13" fmla="*/ 554 h 1766"/>
                <a:gd name="T14" fmla="*/ 512 w 612"/>
                <a:gd name="T15" fmla="*/ 681 h 1766"/>
                <a:gd name="T16" fmla="*/ 485 w 612"/>
                <a:gd name="T17" fmla="*/ 808 h 1766"/>
                <a:gd name="T18" fmla="*/ 450 w 612"/>
                <a:gd name="T19" fmla="*/ 939 h 1766"/>
                <a:gd name="T20" fmla="*/ 412 w 612"/>
                <a:gd name="T21" fmla="*/ 1062 h 1766"/>
                <a:gd name="T22" fmla="*/ 370 w 612"/>
                <a:gd name="T23" fmla="*/ 1189 h 1766"/>
                <a:gd name="T24" fmla="*/ 323 w 612"/>
                <a:gd name="T25" fmla="*/ 1305 h 1766"/>
                <a:gd name="T26" fmla="*/ 270 w 612"/>
                <a:gd name="T27" fmla="*/ 1416 h 1766"/>
                <a:gd name="T28" fmla="*/ 212 w 612"/>
                <a:gd name="T29" fmla="*/ 1520 h 1766"/>
                <a:gd name="T30" fmla="*/ 150 w 612"/>
                <a:gd name="T31" fmla="*/ 1616 h 1766"/>
                <a:gd name="T32" fmla="*/ 77 w 612"/>
                <a:gd name="T33" fmla="*/ 1697 h 1766"/>
                <a:gd name="T34" fmla="*/ 0 w 612"/>
                <a:gd name="T35" fmla="*/ 1766 h 1766"/>
                <a:gd name="T36" fmla="*/ 0 w 612"/>
                <a:gd name="T37" fmla="*/ 1678 h 1766"/>
                <a:gd name="T38" fmla="*/ 12 w 612"/>
                <a:gd name="T39" fmla="*/ 1620 h 1766"/>
                <a:gd name="T40" fmla="*/ 23 w 612"/>
                <a:gd name="T41" fmla="*/ 1555 h 1766"/>
                <a:gd name="T42" fmla="*/ 39 w 612"/>
                <a:gd name="T43" fmla="*/ 1481 h 1766"/>
                <a:gd name="T44" fmla="*/ 50 w 612"/>
                <a:gd name="T45" fmla="*/ 1397 h 1766"/>
                <a:gd name="T46" fmla="*/ 66 w 612"/>
                <a:gd name="T47" fmla="*/ 1305 h 1766"/>
                <a:gd name="T48" fmla="*/ 77 w 612"/>
                <a:gd name="T49" fmla="*/ 1204 h 1766"/>
                <a:gd name="T50" fmla="*/ 93 w 612"/>
                <a:gd name="T51" fmla="*/ 1101 h 1766"/>
                <a:gd name="T52" fmla="*/ 104 w 612"/>
                <a:gd name="T53" fmla="*/ 989 h 1766"/>
                <a:gd name="T54" fmla="*/ 112 w 612"/>
                <a:gd name="T55" fmla="*/ 874 h 1766"/>
                <a:gd name="T56" fmla="*/ 119 w 612"/>
                <a:gd name="T57" fmla="*/ 754 h 1766"/>
                <a:gd name="T58" fmla="*/ 127 w 612"/>
                <a:gd name="T59" fmla="*/ 508 h 1766"/>
                <a:gd name="T60" fmla="*/ 127 w 612"/>
                <a:gd name="T61" fmla="*/ 381 h 1766"/>
                <a:gd name="T62" fmla="*/ 123 w 612"/>
                <a:gd name="T63" fmla="*/ 254 h 1766"/>
                <a:gd name="T64" fmla="*/ 116 w 612"/>
                <a:gd name="T65" fmla="*/ 127 h 1766"/>
                <a:gd name="T66" fmla="*/ 104 w 612"/>
                <a:gd name="T6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2" h="1766">
                  <a:moveTo>
                    <a:pt x="104" y="0"/>
                  </a:moveTo>
                  <a:lnTo>
                    <a:pt x="612" y="0"/>
                  </a:lnTo>
                  <a:lnTo>
                    <a:pt x="604" y="93"/>
                  </a:lnTo>
                  <a:lnTo>
                    <a:pt x="589" y="197"/>
                  </a:lnTo>
                  <a:lnTo>
                    <a:pt x="577" y="312"/>
                  </a:lnTo>
                  <a:lnTo>
                    <a:pt x="558" y="427"/>
                  </a:lnTo>
                  <a:lnTo>
                    <a:pt x="535" y="554"/>
                  </a:lnTo>
                  <a:lnTo>
                    <a:pt x="512" y="681"/>
                  </a:lnTo>
                  <a:lnTo>
                    <a:pt x="485" y="808"/>
                  </a:lnTo>
                  <a:lnTo>
                    <a:pt x="450" y="939"/>
                  </a:lnTo>
                  <a:lnTo>
                    <a:pt x="412" y="1062"/>
                  </a:lnTo>
                  <a:lnTo>
                    <a:pt x="370" y="1189"/>
                  </a:lnTo>
                  <a:lnTo>
                    <a:pt x="323" y="1305"/>
                  </a:lnTo>
                  <a:lnTo>
                    <a:pt x="270" y="1416"/>
                  </a:lnTo>
                  <a:lnTo>
                    <a:pt x="212" y="1520"/>
                  </a:lnTo>
                  <a:lnTo>
                    <a:pt x="150" y="1616"/>
                  </a:lnTo>
                  <a:lnTo>
                    <a:pt x="77" y="1697"/>
                  </a:lnTo>
                  <a:lnTo>
                    <a:pt x="0" y="1766"/>
                  </a:lnTo>
                  <a:lnTo>
                    <a:pt x="0" y="1678"/>
                  </a:lnTo>
                  <a:lnTo>
                    <a:pt x="12" y="1620"/>
                  </a:lnTo>
                  <a:lnTo>
                    <a:pt x="23" y="1555"/>
                  </a:lnTo>
                  <a:lnTo>
                    <a:pt x="39" y="1481"/>
                  </a:lnTo>
                  <a:lnTo>
                    <a:pt x="50" y="1397"/>
                  </a:lnTo>
                  <a:lnTo>
                    <a:pt x="66" y="1305"/>
                  </a:lnTo>
                  <a:lnTo>
                    <a:pt x="77" y="1204"/>
                  </a:lnTo>
                  <a:lnTo>
                    <a:pt x="93" y="1101"/>
                  </a:lnTo>
                  <a:lnTo>
                    <a:pt x="104" y="989"/>
                  </a:lnTo>
                  <a:lnTo>
                    <a:pt x="112" y="874"/>
                  </a:lnTo>
                  <a:lnTo>
                    <a:pt x="119" y="754"/>
                  </a:lnTo>
                  <a:lnTo>
                    <a:pt x="127" y="508"/>
                  </a:lnTo>
                  <a:lnTo>
                    <a:pt x="127" y="381"/>
                  </a:lnTo>
                  <a:lnTo>
                    <a:pt x="123" y="254"/>
                  </a:lnTo>
                  <a:lnTo>
                    <a:pt x="116" y="127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41"/>
            <p:cNvSpPr>
              <a:spLocks/>
            </p:cNvSpPr>
            <p:nvPr/>
          </p:nvSpPr>
          <p:spPr bwMode="auto">
            <a:xfrm>
              <a:off x="865668" y="400039"/>
              <a:ext cx="677863" cy="2828925"/>
            </a:xfrm>
            <a:custGeom>
              <a:avLst/>
              <a:gdLst>
                <a:gd name="T0" fmla="*/ 227 w 427"/>
                <a:gd name="T1" fmla="*/ 0 h 1782"/>
                <a:gd name="T2" fmla="*/ 427 w 427"/>
                <a:gd name="T3" fmla="*/ 0 h 1782"/>
                <a:gd name="T4" fmla="*/ 420 w 427"/>
                <a:gd name="T5" fmla="*/ 135 h 1782"/>
                <a:gd name="T6" fmla="*/ 412 w 427"/>
                <a:gd name="T7" fmla="*/ 262 h 1782"/>
                <a:gd name="T8" fmla="*/ 400 w 427"/>
                <a:gd name="T9" fmla="*/ 385 h 1782"/>
                <a:gd name="T10" fmla="*/ 389 w 427"/>
                <a:gd name="T11" fmla="*/ 501 h 1782"/>
                <a:gd name="T12" fmla="*/ 377 w 427"/>
                <a:gd name="T13" fmla="*/ 608 h 1782"/>
                <a:gd name="T14" fmla="*/ 366 w 427"/>
                <a:gd name="T15" fmla="*/ 712 h 1782"/>
                <a:gd name="T16" fmla="*/ 350 w 427"/>
                <a:gd name="T17" fmla="*/ 808 h 1782"/>
                <a:gd name="T18" fmla="*/ 335 w 427"/>
                <a:gd name="T19" fmla="*/ 901 h 1782"/>
                <a:gd name="T20" fmla="*/ 319 w 427"/>
                <a:gd name="T21" fmla="*/ 985 h 1782"/>
                <a:gd name="T22" fmla="*/ 304 w 427"/>
                <a:gd name="T23" fmla="*/ 1066 h 1782"/>
                <a:gd name="T24" fmla="*/ 285 w 427"/>
                <a:gd name="T25" fmla="*/ 1139 h 1782"/>
                <a:gd name="T26" fmla="*/ 269 w 427"/>
                <a:gd name="T27" fmla="*/ 1208 h 1782"/>
                <a:gd name="T28" fmla="*/ 250 w 427"/>
                <a:gd name="T29" fmla="*/ 1274 h 1782"/>
                <a:gd name="T30" fmla="*/ 231 w 427"/>
                <a:gd name="T31" fmla="*/ 1331 h 1782"/>
                <a:gd name="T32" fmla="*/ 216 w 427"/>
                <a:gd name="T33" fmla="*/ 1389 h 1782"/>
                <a:gd name="T34" fmla="*/ 196 w 427"/>
                <a:gd name="T35" fmla="*/ 1439 h 1782"/>
                <a:gd name="T36" fmla="*/ 177 w 427"/>
                <a:gd name="T37" fmla="*/ 1485 h 1782"/>
                <a:gd name="T38" fmla="*/ 162 w 427"/>
                <a:gd name="T39" fmla="*/ 1528 h 1782"/>
                <a:gd name="T40" fmla="*/ 142 w 427"/>
                <a:gd name="T41" fmla="*/ 1566 h 1782"/>
                <a:gd name="T42" fmla="*/ 127 w 427"/>
                <a:gd name="T43" fmla="*/ 1601 h 1782"/>
                <a:gd name="T44" fmla="*/ 92 w 427"/>
                <a:gd name="T45" fmla="*/ 1658 h 1782"/>
                <a:gd name="T46" fmla="*/ 65 w 427"/>
                <a:gd name="T47" fmla="*/ 1705 h 1782"/>
                <a:gd name="T48" fmla="*/ 42 w 427"/>
                <a:gd name="T49" fmla="*/ 1735 h 1782"/>
                <a:gd name="T50" fmla="*/ 19 w 427"/>
                <a:gd name="T51" fmla="*/ 1758 h 1782"/>
                <a:gd name="T52" fmla="*/ 8 w 427"/>
                <a:gd name="T53" fmla="*/ 1774 h 1782"/>
                <a:gd name="T54" fmla="*/ 0 w 427"/>
                <a:gd name="T55" fmla="*/ 1782 h 1782"/>
                <a:gd name="T56" fmla="*/ 0 w 427"/>
                <a:gd name="T57" fmla="*/ 1782 h 1782"/>
                <a:gd name="T58" fmla="*/ 46 w 427"/>
                <a:gd name="T59" fmla="*/ 1685 h 1782"/>
                <a:gd name="T60" fmla="*/ 89 w 427"/>
                <a:gd name="T61" fmla="*/ 1578 h 1782"/>
                <a:gd name="T62" fmla="*/ 123 w 427"/>
                <a:gd name="T63" fmla="*/ 1466 h 1782"/>
                <a:gd name="T64" fmla="*/ 154 w 427"/>
                <a:gd name="T65" fmla="*/ 1347 h 1782"/>
                <a:gd name="T66" fmla="*/ 177 w 427"/>
                <a:gd name="T67" fmla="*/ 1224 h 1782"/>
                <a:gd name="T68" fmla="*/ 196 w 427"/>
                <a:gd name="T69" fmla="*/ 1101 h 1782"/>
                <a:gd name="T70" fmla="*/ 212 w 427"/>
                <a:gd name="T71" fmla="*/ 974 h 1782"/>
                <a:gd name="T72" fmla="*/ 223 w 427"/>
                <a:gd name="T73" fmla="*/ 843 h 1782"/>
                <a:gd name="T74" fmla="*/ 231 w 427"/>
                <a:gd name="T75" fmla="*/ 720 h 1782"/>
                <a:gd name="T76" fmla="*/ 235 w 427"/>
                <a:gd name="T77" fmla="*/ 597 h 1782"/>
                <a:gd name="T78" fmla="*/ 239 w 427"/>
                <a:gd name="T79" fmla="*/ 477 h 1782"/>
                <a:gd name="T80" fmla="*/ 239 w 427"/>
                <a:gd name="T81" fmla="*/ 362 h 1782"/>
                <a:gd name="T82" fmla="*/ 239 w 427"/>
                <a:gd name="T83" fmla="*/ 258 h 1782"/>
                <a:gd name="T84" fmla="*/ 235 w 427"/>
                <a:gd name="T85" fmla="*/ 162 h 1782"/>
                <a:gd name="T86" fmla="*/ 231 w 427"/>
                <a:gd name="T87" fmla="*/ 74 h 1782"/>
                <a:gd name="T88" fmla="*/ 227 w 427"/>
                <a:gd name="T89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7" h="1782">
                  <a:moveTo>
                    <a:pt x="227" y="0"/>
                  </a:moveTo>
                  <a:lnTo>
                    <a:pt x="427" y="0"/>
                  </a:lnTo>
                  <a:lnTo>
                    <a:pt x="420" y="135"/>
                  </a:lnTo>
                  <a:lnTo>
                    <a:pt x="412" y="262"/>
                  </a:lnTo>
                  <a:lnTo>
                    <a:pt x="400" y="385"/>
                  </a:lnTo>
                  <a:lnTo>
                    <a:pt x="389" y="501"/>
                  </a:lnTo>
                  <a:lnTo>
                    <a:pt x="377" y="608"/>
                  </a:lnTo>
                  <a:lnTo>
                    <a:pt x="366" y="712"/>
                  </a:lnTo>
                  <a:lnTo>
                    <a:pt x="350" y="808"/>
                  </a:lnTo>
                  <a:lnTo>
                    <a:pt x="335" y="901"/>
                  </a:lnTo>
                  <a:lnTo>
                    <a:pt x="319" y="985"/>
                  </a:lnTo>
                  <a:lnTo>
                    <a:pt x="304" y="1066"/>
                  </a:lnTo>
                  <a:lnTo>
                    <a:pt x="285" y="1139"/>
                  </a:lnTo>
                  <a:lnTo>
                    <a:pt x="269" y="1208"/>
                  </a:lnTo>
                  <a:lnTo>
                    <a:pt x="250" y="1274"/>
                  </a:lnTo>
                  <a:lnTo>
                    <a:pt x="231" y="1331"/>
                  </a:lnTo>
                  <a:lnTo>
                    <a:pt x="216" y="1389"/>
                  </a:lnTo>
                  <a:lnTo>
                    <a:pt x="196" y="1439"/>
                  </a:lnTo>
                  <a:lnTo>
                    <a:pt x="177" y="1485"/>
                  </a:lnTo>
                  <a:lnTo>
                    <a:pt x="162" y="1528"/>
                  </a:lnTo>
                  <a:lnTo>
                    <a:pt x="142" y="1566"/>
                  </a:lnTo>
                  <a:lnTo>
                    <a:pt x="127" y="1601"/>
                  </a:lnTo>
                  <a:lnTo>
                    <a:pt x="92" y="1658"/>
                  </a:lnTo>
                  <a:lnTo>
                    <a:pt x="65" y="1705"/>
                  </a:lnTo>
                  <a:lnTo>
                    <a:pt x="42" y="1735"/>
                  </a:lnTo>
                  <a:lnTo>
                    <a:pt x="19" y="1758"/>
                  </a:lnTo>
                  <a:lnTo>
                    <a:pt x="8" y="1774"/>
                  </a:lnTo>
                  <a:lnTo>
                    <a:pt x="0" y="1782"/>
                  </a:lnTo>
                  <a:lnTo>
                    <a:pt x="0" y="1782"/>
                  </a:lnTo>
                  <a:lnTo>
                    <a:pt x="46" y="1685"/>
                  </a:lnTo>
                  <a:lnTo>
                    <a:pt x="89" y="1578"/>
                  </a:lnTo>
                  <a:lnTo>
                    <a:pt x="123" y="1466"/>
                  </a:lnTo>
                  <a:lnTo>
                    <a:pt x="154" y="1347"/>
                  </a:lnTo>
                  <a:lnTo>
                    <a:pt x="177" y="1224"/>
                  </a:lnTo>
                  <a:lnTo>
                    <a:pt x="196" y="1101"/>
                  </a:lnTo>
                  <a:lnTo>
                    <a:pt x="212" y="974"/>
                  </a:lnTo>
                  <a:lnTo>
                    <a:pt x="223" y="843"/>
                  </a:lnTo>
                  <a:lnTo>
                    <a:pt x="231" y="720"/>
                  </a:lnTo>
                  <a:lnTo>
                    <a:pt x="235" y="597"/>
                  </a:lnTo>
                  <a:lnTo>
                    <a:pt x="239" y="477"/>
                  </a:lnTo>
                  <a:lnTo>
                    <a:pt x="239" y="362"/>
                  </a:lnTo>
                  <a:lnTo>
                    <a:pt x="239" y="258"/>
                  </a:lnTo>
                  <a:lnTo>
                    <a:pt x="235" y="162"/>
                  </a:lnTo>
                  <a:lnTo>
                    <a:pt x="231" y="7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2"/>
            <p:cNvSpPr>
              <a:spLocks/>
            </p:cNvSpPr>
            <p:nvPr/>
          </p:nvSpPr>
          <p:spPr bwMode="auto">
            <a:xfrm>
              <a:off x="859318" y="3160701"/>
              <a:ext cx="1282700" cy="2424113"/>
            </a:xfrm>
            <a:custGeom>
              <a:avLst/>
              <a:gdLst>
                <a:gd name="T0" fmla="*/ 808 w 808"/>
                <a:gd name="T1" fmla="*/ 1470 h 1527"/>
                <a:gd name="T2" fmla="*/ 805 w 808"/>
                <a:gd name="T3" fmla="*/ 1470 h 1527"/>
                <a:gd name="T4" fmla="*/ 793 w 808"/>
                <a:gd name="T5" fmla="*/ 1474 h 1527"/>
                <a:gd name="T6" fmla="*/ 778 w 808"/>
                <a:gd name="T7" fmla="*/ 1481 h 1527"/>
                <a:gd name="T8" fmla="*/ 754 w 808"/>
                <a:gd name="T9" fmla="*/ 1489 h 1527"/>
                <a:gd name="T10" fmla="*/ 724 w 808"/>
                <a:gd name="T11" fmla="*/ 1500 h 1527"/>
                <a:gd name="T12" fmla="*/ 689 w 808"/>
                <a:gd name="T13" fmla="*/ 1508 h 1527"/>
                <a:gd name="T14" fmla="*/ 647 w 808"/>
                <a:gd name="T15" fmla="*/ 1516 h 1527"/>
                <a:gd name="T16" fmla="*/ 601 w 808"/>
                <a:gd name="T17" fmla="*/ 1524 h 1527"/>
                <a:gd name="T18" fmla="*/ 547 w 808"/>
                <a:gd name="T19" fmla="*/ 1527 h 1527"/>
                <a:gd name="T20" fmla="*/ 485 w 808"/>
                <a:gd name="T21" fmla="*/ 1527 h 1527"/>
                <a:gd name="T22" fmla="*/ 420 w 808"/>
                <a:gd name="T23" fmla="*/ 1524 h 1527"/>
                <a:gd name="T24" fmla="*/ 347 w 808"/>
                <a:gd name="T25" fmla="*/ 1516 h 1527"/>
                <a:gd name="T26" fmla="*/ 270 w 808"/>
                <a:gd name="T27" fmla="*/ 1504 h 1527"/>
                <a:gd name="T28" fmla="*/ 185 w 808"/>
                <a:gd name="T29" fmla="*/ 1485 h 1527"/>
                <a:gd name="T30" fmla="*/ 96 w 808"/>
                <a:gd name="T31" fmla="*/ 1458 h 1527"/>
                <a:gd name="T32" fmla="*/ 0 w 808"/>
                <a:gd name="T33" fmla="*/ 1424 h 1527"/>
                <a:gd name="T34" fmla="*/ 0 w 808"/>
                <a:gd name="T35" fmla="*/ 0 h 1527"/>
                <a:gd name="T36" fmla="*/ 8 w 808"/>
                <a:gd name="T37" fmla="*/ 0 h 1527"/>
                <a:gd name="T38" fmla="*/ 27 w 808"/>
                <a:gd name="T39" fmla="*/ 0 h 1527"/>
                <a:gd name="T40" fmla="*/ 58 w 808"/>
                <a:gd name="T41" fmla="*/ 4 h 1527"/>
                <a:gd name="T42" fmla="*/ 96 w 808"/>
                <a:gd name="T43" fmla="*/ 16 h 1527"/>
                <a:gd name="T44" fmla="*/ 143 w 808"/>
                <a:gd name="T45" fmla="*/ 31 h 1527"/>
                <a:gd name="T46" fmla="*/ 196 w 808"/>
                <a:gd name="T47" fmla="*/ 62 h 1527"/>
                <a:gd name="T48" fmla="*/ 227 w 808"/>
                <a:gd name="T49" fmla="*/ 81 h 1527"/>
                <a:gd name="T50" fmla="*/ 258 w 808"/>
                <a:gd name="T51" fmla="*/ 104 h 1527"/>
                <a:gd name="T52" fmla="*/ 289 w 808"/>
                <a:gd name="T53" fmla="*/ 131 h 1527"/>
                <a:gd name="T54" fmla="*/ 320 w 808"/>
                <a:gd name="T55" fmla="*/ 162 h 1527"/>
                <a:gd name="T56" fmla="*/ 354 w 808"/>
                <a:gd name="T57" fmla="*/ 196 h 1527"/>
                <a:gd name="T58" fmla="*/ 385 w 808"/>
                <a:gd name="T59" fmla="*/ 239 h 1527"/>
                <a:gd name="T60" fmla="*/ 420 w 808"/>
                <a:gd name="T61" fmla="*/ 281 h 1527"/>
                <a:gd name="T62" fmla="*/ 454 w 808"/>
                <a:gd name="T63" fmla="*/ 331 h 1527"/>
                <a:gd name="T64" fmla="*/ 489 w 808"/>
                <a:gd name="T65" fmla="*/ 389 h 1527"/>
                <a:gd name="T66" fmla="*/ 520 w 808"/>
                <a:gd name="T67" fmla="*/ 450 h 1527"/>
                <a:gd name="T68" fmla="*/ 554 w 808"/>
                <a:gd name="T69" fmla="*/ 520 h 1527"/>
                <a:gd name="T70" fmla="*/ 585 w 808"/>
                <a:gd name="T71" fmla="*/ 596 h 1527"/>
                <a:gd name="T72" fmla="*/ 620 w 808"/>
                <a:gd name="T73" fmla="*/ 677 h 1527"/>
                <a:gd name="T74" fmla="*/ 651 w 808"/>
                <a:gd name="T75" fmla="*/ 766 h 1527"/>
                <a:gd name="T76" fmla="*/ 681 w 808"/>
                <a:gd name="T77" fmla="*/ 862 h 1527"/>
                <a:gd name="T78" fmla="*/ 708 w 808"/>
                <a:gd name="T79" fmla="*/ 966 h 1527"/>
                <a:gd name="T80" fmla="*/ 735 w 808"/>
                <a:gd name="T81" fmla="*/ 1081 h 1527"/>
                <a:gd name="T82" fmla="*/ 762 w 808"/>
                <a:gd name="T83" fmla="*/ 1200 h 1527"/>
                <a:gd name="T84" fmla="*/ 785 w 808"/>
                <a:gd name="T85" fmla="*/ 1331 h 1527"/>
                <a:gd name="T86" fmla="*/ 808 w 808"/>
                <a:gd name="T87" fmla="*/ 1470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8" h="1527">
                  <a:moveTo>
                    <a:pt x="808" y="1470"/>
                  </a:moveTo>
                  <a:lnTo>
                    <a:pt x="805" y="1470"/>
                  </a:lnTo>
                  <a:lnTo>
                    <a:pt x="793" y="1474"/>
                  </a:lnTo>
                  <a:lnTo>
                    <a:pt x="778" y="1481"/>
                  </a:lnTo>
                  <a:lnTo>
                    <a:pt x="754" y="1489"/>
                  </a:lnTo>
                  <a:lnTo>
                    <a:pt x="724" y="1500"/>
                  </a:lnTo>
                  <a:lnTo>
                    <a:pt x="689" y="1508"/>
                  </a:lnTo>
                  <a:lnTo>
                    <a:pt x="647" y="1516"/>
                  </a:lnTo>
                  <a:lnTo>
                    <a:pt x="601" y="1524"/>
                  </a:lnTo>
                  <a:lnTo>
                    <a:pt x="547" y="1527"/>
                  </a:lnTo>
                  <a:lnTo>
                    <a:pt x="485" y="1527"/>
                  </a:lnTo>
                  <a:lnTo>
                    <a:pt x="420" y="1524"/>
                  </a:lnTo>
                  <a:lnTo>
                    <a:pt x="347" y="1516"/>
                  </a:lnTo>
                  <a:lnTo>
                    <a:pt x="270" y="1504"/>
                  </a:lnTo>
                  <a:lnTo>
                    <a:pt x="185" y="1485"/>
                  </a:lnTo>
                  <a:lnTo>
                    <a:pt x="96" y="1458"/>
                  </a:lnTo>
                  <a:lnTo>
                    <a:pt x="0" y="1424"/>
                  </a:lnTo>
                  <a:lnTo>
                    <a:pt x="0" y="0"/>
                  </a:lnTo>
                  <a:lnTo>
                    <a:pt x="8" y="0"/>
                  </a:lnTo>
                  <a:lnTo>
                    <a:pt x="27" y="0"/>
                  </a:lnTo>
                  <a:lnTo>
                    <a:pt x="58" y="4"/>
                  </a:lnTo>
                  <a:lnTo>
                    <a:pt x="96" y="16"/>
                  </a:lnTo>
                  <a:lnTo>
                    <a:pt x="143" y="31"/>
                  </a:lnTo>
                  <a:lnTo>
                    <a:pt x="196" y="62"/>
                  </a:lnTo>
                  <a:lnTo>
                    <a:pt x="227" y="81"/>
                  </a:lnTo>
                  <a:lnTo>
                    <a:pt x="258" y="104"/>
                  </a:lnTo>
                  <a:lnTo>
                    <a:pt x="289" y="131"/>
                  </a:lnTo>
                  <a:lnTo>
                    <a:pt x="320" y="162"/>
                  </a:lnTo>
                  <a:lnTo>
                    <a:pt x="354" y="196"/>
                  </a:lnTo>
                  <a:lnTo>
                    <a:pt x="385" y="239"/>
                  </a:lnTo>
                  <a:lnTo>
                    <a:pt x="420" y="281"/>
                  </a:lnTo>
                  <a:lnTo>
                    <a:pt x="454" y="331"/>
                  </a:lnTo>
                  <a:lnTo>
                    <a:pt x="489" y="389"/>
                  </a:lnTo>
                  <a:lnTo>
                    <a:pt x="520" y="450"/>
                  </a:lnTo>
                  <a:lnTo>
                    <a:pt x="554" y="520"/>
                  </a:lnTo>
                  <a:lnTo>
                    <a:pt x="585" y="596"/>
                  </a:lnTo>
                  <a:lnTo>
                    <a:pt x="620" y="677"/>
                  </a:lnTo>
                  <a:lnTo>
                    <a:pt x="651" y="766"/>
                  </a:lnTo>
                  <a:lnTo>
                    <a:pt x="681" y="862"/>
                  </a:lnTo>
                  <a:lnTo>
                    <a:pt x="708" y="966"/>
                  </a:lnTo>
                  <a:lnTo>
                    <a:pt x="735" y="1081"/>
                  </a:lnTo>
                  <a:lnTo>
                    <a:pt x="762" y="1200"/>
                  </a:lnTo>
                  <a:lnTo>
                    <a:pt x="785" y="1331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3"/>
            <p:cNvSpPr>
              <a:spLocks/>
            </p:cNvSpPr>
            <p:nvPr/>
          </p:nvSpPr>
          <p:spPr bwMode="auto">
            <a:xfrm>
              <a:off x="859318" y="3160701"/>
              <a:ext cx="1282700" cy="2381250"/>
            </a:xfrm>
            <a:custGeom>
              <a:avLst/>
              <a:gdLst>
                <a:gd name="T0" fmla="*/ 808 w 808"/>
                <a:gd name="T1" fmla="*/ 1470 h 1500"/>
                <a:gd name="T2" fmla="*/ 801 w 808"/>
                <a:gd name="T3" fmla="*/ 1470 h 1500"/>
                <a:gd name="T4" fmla="*/ 785 w 808"/>
                <a:gd name="T5" fmla="*/ 1477 h 1500"/>
                <a:gd name="T6" fmla="*/ 762 w 808"/>
                <a:gd name="T7" fmla="*/ 1489 h 1500"/>
                <a:gd name="T8" fmla="*/ 728 w 808"/>
                <a:gd name="T9" fmla="*/ 1500 h 1500"/>
                <a:gd name="T10" fmla="*/ 697 w 808"/>
                <a:gd name="T11" fmla="*/ 1362 h 1500"/>
                <a:gd name="T12" fmla="*/ 670 w 808"/>
                <a:gd name="T13" fmla="*/ 1235 h 1500"/>
                <a:gd name="T14" fmla="*/ 639 w 808"/>
                <a:gd name="T15" fmla="*/ 1116 h 1500"/>
                <a:gd name="T16" fmla="*/ 612 w 808"/>
                <a:gd name="T17" fmla="*/ 1004 h 1500"/>
                <a:gd name="T18" fmla="*/ 581 w 808"/>
                <a:gd name="T19" fmla="*/ 900 h 1500"/>
                <a:gd name="T20" fmla="*/ 551 w 808"/>
                <a:gd name="T21" fmla="*/ 804 h 1500"/>
                <a:gd name="T22" fmla="*/ 520 w 808"/>
                <a:gd name="T23" fmla="*/ 716 h 1500"/>
                <a:gd name="T24" fmla="*/ 489 w 808"/>
                <a:gd name="T25" fmla="*/ 631 h 1500"/>
                <a:gd name="T26" fmla="*/ 458 w 808"/>
                <a:gd name="T27" fmla="*/ 554 h 1500"/>
                <a:gd name="T28" fmla="*/ 427 w 808"/>
                <a:gd name="T29" fmla="*/ 485 h 1500"/>
                <a:gd name="T30" fmla="*/ 397 w 808"/>
                <a:gd name="T31" fmla="*/ 423 h 1500"/>
                <a:gd name="T32" fmla="*/ 370 w 808"/>
                <a:gd name="T33" fmla="*/ 366 h 1500"/>
                <a:gd name="T34" fmla="*/ 339 w 808"/>
                <a:gd name="T35" fmla="*/ 312 h 1500"/>
                <a:gd name="T36" fmla="*/ 312 w 808"/>
                <a:gd name="T37" fmla="*/ 266 h 1500"/>
                <a:gd name="T38" fmla="*/ 281 w 808"/>
                <a:gd name="T39" fmla="*/ 223 h 1500"/>
                <a:gd name="T40" fmla="*/ 254 w 808"/>
                <a:gd name="T41" fmla="*/ 185 h 1500"/>
                <a:gd name="T42" fmla="*/ 227 w 808"/>
                <a:gd name="T43" fmla="*/ 154 h 1500"/>
                <a:gd name="T44" fmla="*/ 200 w 808"/>
                <a:gd name="T45" fmla="*/ 123 h 1500"/>
                <a:gd name="T46" fmla="*/ 177 w 808"/>
                <a:gd name="T47" fmla="*/ 100 h 1500"/>
                <a:gd name="T48" fmla="*/ 154 w 808"/>
                <a:gd name="T49" fmla="*/ 77 h 1500"/>
                <a:gd name="T50" fmla="*/ 112 w 808"/>
                <a:gd name="T51" fmla="*/ 46 h 1500"/>
                <a:gd name="T52" fmla="*/ 73 w 808"/>
                <a:gd name="T53" fmla="*/ 23 h 1500"/>
                <a:gd name="T54" fmla="*/ 42 w 808"/>
                <a:gd name="T55" fmla="*/ 8 h 1500"/>
                <a:gd name="T56" fmla="*/ 19 w 808"/>
                <a:gd name="T57" fmla="*/ 0 h 1500"/>
                <a:gd name="T58" fmla="*/ 8 w 808"/>
                <a:gd name="T59" fmla="*/ 0 h 1500"/>
                <a:gd name="T60" fmla="*/ 0 w 808"/>
                <a:gd name="T61" fmla="*/ 0 h 1500"/>
                <a:gd name="T62" fmla="*/ 4 w 808"/>
                <a:gd name="T63" fmla="*/ 0 h 1500"/>
                <a:gd name="T64" fmla="*/ 16 w 808"/>
                <a:gd name="T65" fmla="*/ 0 h 1500"/>
                <a:gd name="T66" fmla="*/ 42 w 808"/>
                <a:gd name="T67" fmla="*/ 0 h 1500"/>
                <a:gd name="T68" fmla="*/ 73 w 808"/>
                <a:gd name="T69" fmla="*/ 8 h 1500"/>
                <a:gd name="T70" fmla="*/ 116 w 808"/>
                <a:gd name="T71" fmla="*/ 19 h 1500"/>
                <a:gd name="T72" fmla="*/ 166 w 808"/>
                <a:gd name="T73" fmla="*/ 43 h 1500"/>
                <a:gd name="T74" fmla="*/ 220 w 808"/>
                <a:gd name="T75" fmla="*/ 73 h 1500"/>
                <a:gd name="T76" fmla="*/ 277 w 808"/>
                <a:gd name="T77" fmla="*/ 119 h 1500"/>
                <a:gd name="T78" fmla="*/ 308 w 808"/>
                <a:gd name="T79" fmla="*/ 146 h 1500"/>
                <a:gd name="T80" fmla="*/ 339 w 808"/>
                <a:gd name="T81" fmla="*/ 181 h 1500"/>
                <a:gd name="T82" fmla="*/ 370 w 808"/>
                <a:gd name="T83" fmla="*/ 216 h 1500"/>
                <a:gd name="T84" fmla="*/ 404 w 808"/>
                <a:gd name="T85" fmla="*/ 258 h 1500"/>
                <a:gd name="T86" fmla="*/ 435 w 808"/>
                <a:gd name="T87" fmla="*/ 304 h 1500"/>
                <a:gd name="T88" fmla="*/ 470 w 808"/>
                <a:gd name="T89" fmla="*/ 354 h 1500"/>
                <a:gd name="T90" fmla="*/ 500 w 808"/>
                <a:gd name="T91" fmla="*/ 412 h 1500"/>
                <a:gd name="T92" fmla="*/ 531 w 808"/>
                <a:gd name="T93" fmla="*/ 473 h 1500"/>
                <a:gd name="T94" fmla="*/ 566 w 808"/>
                <a:gd name="T95" fmla="*/ 543 h 1500"/>
                <a:gd name="T96" fmla="*/ 597 w 808"/>
                <a:gd name="T97" fmla="*/ 616 h 1500"/>
                <a:gd name="T98" fmla="*/ 627 w 808"/>
                <a:gd name="T99" fmla="*/ 696 h 1500"/>
                <a:gd name="T100" fmla="*/ 654 w 808"/>
                <a:gd name="T101" fmla="*/ 785 h 1500"/>
                <a:gd name="T102" fmla="*/ 685 w 808"/>
                <a:gd name="T103" fmla="*/ 881 h 1500"/>
                <a:gd name="T104" fmla="*/ 712 w 808"/>
                <a:gd name="T105" fmla="*/ 981 h 1500"/>
                <a:gd name="T106" fmla="*/ 739 w 808"/>
                <a:gd name="T107" fmla="*/ 1093 h 1500"/>
                <a:gd name="T108" fmla="*/ 762 w 808"/>
                <a:gd name="T109" fmla="*/ 1208 h 1500"/>
                <a:gd name="T110" fmla="*/ 785 w 808"/>
                <a:gd name="T111" fmla="*/ 1335 h 1500"/>
                <a:gd name="T112" fmla="*/ 808 w 808"/>
                <a:gd name="T113" fmla="*/ 147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8" h="1500">
                  <a:moveTo>
                    <a:pt x="808" y="1470"/>
                  </a:moveTo>
                  <a:lnTo>
                    <a:pt x="801" y="1470"/>
                  </a:lnTo>
                  <a:lnTo>
                    <a:pt x="785" y="1477"/>
                  </a:lnTo>
                  <a:lnTo>
                    <a:pt x="762" y="1489"/>
                  </a:lnTo>
                  <a:lnTo>
                    <a:pt x="728" y="1500"/>
                  </a:lnTo>
                  <a:lnTo>
                    <a:pt x="697" y="1362"/>
                  </a:lnTo>
                  <a:lnTo>
                    <a:pt x="670" y="1235"/>
                  </a:lnTo>
                  <a:lnTo>
                    <a:pt x="639" y="1116"/>
                  </a:lnTo>
                  <a:lnTo>
                    <a:pt x="612" y="1004"/>
                  </a:lnTo>
                  <a:lnTo>
                    <a:pt x="581" y="900"/>
                  </a:lnTo>
                  <a:lnTo>
                    <a:pt x="551" y="804"/>
                  </a:lnTo>
                  <a:lnTo>
                    <a:pt x="520" y="716"/>
                  </a:lnTo>
                  <a:lnTo>
                    <a:pt x="489" y="631"/>
                  </a:lnTo>
                  <a:lnTo>
                    <a:pt x="458" y="554"/>
                  </a:lnTo>
                  <a:lnTo>
                    <a:pt x="427" y="485"/>
                  </a:lnTo>
                  <a:lnTo>
                    <a:pt x="397" y="423"/>
                  </a:lnTo>
                  <a:lnTo>
                    <a:pt x="370" y="366"/>
                  </a:lnTo>
                  <a:lnTo>
                    <a:pt x="339" y="312"/>
                  </a:lnTo>
                  <a:lnTo>
                    <a:pt x="312" y="266"/>
                  </a:lnTo>
                  <a:lnTo>
                    <a:pt x="281" y="223"/>
                  </a:lnTo>
                  <a:lnTo>
                    <a:pt x="254" y="185"/>
                  </a:lnTo>
                  <a:lnTo>
                    <a:pt x="227" y="154"/>
                  </a:lnTo>
                  <a:lnTo>
                    <a:pt x="200" y="123"/>
                  </a:lnTo>
                  <a:lnTo>
                    <a:pt x="177" y="100"/>
                  </a:lnTo>
                  <a:lnTo>
                    <a:pt x="154" y="77"/>
                  </a:lnTo>
                  <a:lnTo>
                    <a:pt x="112" y="46"/>
                  </a:lnTo>
                  <a:lnTo>
                    <a:pt x="73" y="23"/>
                  </a:lnTo>
                  <a:lnTo>
                    <a:pt x="42" y="8"/>
                  </a:lnTo>
                  <a:lnTo>
                    <a:pt x="19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16" y="0"/>
                  </a:lnTo>
                  <a:lnTo>
                    <a:pt x="42" y="0"/>
                  </a:lnTo>
                  <a:lnTo>
                    <a:pt x="73" y="8"/>
                  </a:lnTo>
                  <a:lnTo>
                    <a:pt x="116" y="19"/>
                  </a:lnTo>
                  <a:lnTo>
                    <a:pt x="166" y="43"/>
                  </a:lnTo>
                  <a:lnTo>
                    <a:pt x="220" y="73"/>
                  </a:lnTo>
                  <a:lnTo>
                    <a:pt x="277" y="119"/>
                  </a:lnTo>
                  <a:lnTo>
                    <a:pt x="308" y="146"/>
                  </a:lnTo>
                  <a:lnTo>
                    <a:pt x="339" y="181"/>
                  </a:lnTo>
                  <a:lnTo>
                    <a:pt x="370" y="216"/>
                  </a:lnTo>
                  <a:lnTo>
                    <a:pt x="404" y="258"/>
                  </a:lnTo>
                  <a:lnTo>
                    <a:pt x="435" y="304"/>
                  </a:lnTo>
                  <a:lnTo>
                    <a:pt x="470" y="354"/>
                  </a:lnTo>
                  <a:lnTo>
                    <a:pt x="500" y="412"/>
                  </a:lnTo>
                  <a:lnTo>
                    <a:pt x="531" y="473"/>
                  </a:lnTo>
                  <a:lnTo>
                    <a:pt x="566" y="543"/>
                  </a:lnTo>
                  <a:lnTo>
                    <a:pt x="597" y="616"/>
                  </a:lnTo>
                  <a:lnTo>
                    <a:pt x="627" y="696"/>
                  </a:lnTo>
                  <a:lnTo>
                    <a:pt x="654" y="785"/>
                  </a:lnTo>
                  <a:lnTo>
                    <a:pt x="685" y="881"/>
                  </a:lnTo>
                  <a:lnTo>
                    <a:pt x="712" y="981"/>
                  </a:lnTo>
                  <a:lnTo>
                    <a:pt x="739" y="1093"/>
                  </a:lnTo>
                  <a:lnTo>
                    <a:pt x="762" y="1208"/>
                  </a:lnTo>
                  <a:lnTo>
                    <a:pt x="785" y="1335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44"/>
            <p:cNvSpPr>
              <a:spLocks/>
            </p:cNvSpPr>
            <p:nvPr/>
          </p:nvSpPr>
          <p:spPr bwMode="auto">
            <a:xfrm>
              <a:off x="859318" y="3160701"/>
              <a:ext cx="941388" cy="2992438"/>
            </a:xfrm>
            <a:custGeom>
              <a:avLst/>
              <a:gdLst>
                <a:gd name="T0" fmla="*/ 593 w 593"/>
                <a:gd name="T1" fmla="*/ 1812 h 1885"/>
                <a:gd name="T2" fmla="*/ 589 w 593"/>
                <a:gd name="T3" fmla="*/ 1812 h 1885"/>
                <a:gd name="T4" fmla="*/ 581 w 593"/>
                <a:gd name="T5" fmla="*/ 1820 h 1885"/>
                <a:gd name="T6" fmla="*/ 570 w 593"/>
                <a:gd name="T7" fmla="*/ 1827 h 1885"/>
                <a:gd name="T8" fmla="*/ 554 w 593"/>
                <a:gd name="T9" fmla="*/ 1839 h 1885"/>
                <a:gd name="T10" fmla="*/ 531 w 593"/>
                <a:gd name="T11" fmla="*/ 1851 h 1885"/>
                <a:gd name="T12" fmla="*/ 508 w 593"/>
                <a:gd name="T13" fmla="*/ 1858 h 1885"/>
                <a:gd name="T14" fmla="*/ 477 w 593"/>
                <a:gd name="T15" fmla="*/ 1870 h 1885"/>
                <a:gd name="T16" fmla="*/ 439 w 593"/>
                <a:gd name="T17" fmla="*/ 1877 h 1885"/>
                <a:gd name="T18" fmla="*/ 400 w 593"/>
                <a:gd name="T19" fmla="*/ 1881 h 1885"/>
                <a:gd name="T20" fmla="*/ 358 w 593"/>
                <a:gd name="T21" fmla="*/ 1885 h 1885"/>
                <a:gd name="T22" fmla="*/ 308 w 593"/>
                <a:gd name="T23" fmla="*/ 1881 h 1885"/>
                <a:gd name="T24" fmla="*/ 254 w 593"/>
                <a:gd name="T25" fmla="*/ 1870 h 1885"/>
                <a:gd name="T26" fmla="*/ 196 w 593"/>
                <a:gd name="T27" fmla="*/ 1854 h 1885"/>
                <a:gd name="T28" fmla="*/ 139 w 593"/>
                <a:gd name="T29" fmla="*/ 1831 h 1885"/>
                <a:gd name="T30" fmla="*/ 73 w 593"/>
                <a:gd name="T31" fmla="*/ 1797 h 1885"/>
                <a:gd name="T32" fmla="*/ 0 w 593"/>
                <a:gd name="T33" fmla="*/ 1754 h 1885"/>
                <a:gd name="T34" fmla="*/ 0 w 593"/>
                <a:gd name="T35" fmla="*/ 0 h 1885"/>
                <a:gd name="T36" fmla="*/ 8 w 593"/>
                <a:gd name="T37" fmla="*/ 0 h 1885"/>
                <a:gd name="T38" fmla="*/ 19 w 593"/>
                <a:gd name="T39" fmla="*/ 0 h 1885"/>
                <a:gd name="T40" fmla="*/ 42 w 593"/>
                <a:gd name="T41" fmla="*/ 4 h 1885"/>
                <a:gd name="T42" fmla="*/ 73 w 593"/>
                <a:gd name="T43" fmla="*/ 19 h 1885"/>
                <a:gd name="T44" fmla="*/ 108 w 593"/>
                <a:gd name="T45" fmla="*/ 39 h 1885"/>
                <a:gd name="T46" fmla="*/ 127 w 593"/>
                <a:gd name="T47" fmla="*/ 58 h 1885"/>
                <a:gd name="T48" fmla="*/ 146 w 593"/>
                <a:gd name="T49" fmla="*/ 77 h 1885"/>
                <a:gd name="T50" fmla="*/ 166 w 593"/>
                <a:gd name="T51" fmla="*/ 100 h 1885"/>
                <a:gd name="T52" fmla="*/ 189 w 593"/>
                <a:gd name="T53" fmla="*/ 127 h 1885"/>
                <a:gd name="T54" fmla="*/ 212 w 593"/>
                <a:gd name="T55" fmla="*/ 162 h 1885"/>
                <a:gd name="T56" fmla="*/ 235 w 593"/>
                <a:gd name="T57" fmla="*/ 200 h 1885"/>
                <a:gd name="T58" fmla="*/ 262 w 593"/>
                <a:gd name="T59" fmla="*/ 243 h 1885"/>
                <a:gd name="T60" fmla="*/ 285 w 593"/>
                <a:gd name="T61" fmla="*/ 293 h 1885"/>
                <a:gd name="T62" fmla="*/ 308 w 593"/>
                <a:gd name="T63" fmla="*/ 346 h 1885"/>
                <a:gd name="T64" fmla="*/ 335 w 593"/>
                <a:gd name="T65" fmla="*/ 412 h 1885"/>
                <a:gd name="T66" fmla="*/ 358 w 593"/>
                <a:gd name="T67" fmla="*/ 481 h 1885"/>
                <a:gd name="T68" fmla="*/ 381 w 593"/>
                <a:gd name="T69" fmla="*/ 558 h 1885"/>
                <a:gd name="T70" fmla="*/ 408 w 593"/>
                <a:gd name="T71" fmla="*/ 643 h 1885"/>
                <a:gd name="T72" fmla="*/ 431 w 593"/>
                <a:gd name="T73" fmla="*/ 735 h 1885"/>
                <a:gd name="T74" fmla="*/ 454 w 593"/>
                <a:gd name="T75" fmla="*/ 835 h 1885"/>
                <a:gd name="T76" fmla="*/ 477 w 593"/>
                <a:gd name="T77" fmla="*/ 947 h 1885"/>
                <a:gd name="T78" fmla="*/ 500 w 593"/>
                <a:gd name="T79" fmla="*/ 1066 h 1885"/>
                <a:gd name="T80" fmla="*/ 520 w 593"/>
                <a:gd name="T81" fmla="*/ 1193 h 1885"/>
                <a:gd name="T82" fmla="*/ 539 w 593"/>
                <a:gd name="T83" fmla="*/ 1331 h 1885"/>
                <a:gd name="T84" fmla="*/ 558 w 593"/>
                <a:gd name="T85" fmla="*/ 1481 h 1885"/>
                <a:gd name="T86" fmla="*/ 577 w 593"/>
                <a:gd name="T87" fmla="*/ 1639 h 1885"/>
                <a:gd name="T88" fmla="*/ 593 w 593"/>
                <a:gd name="T89" fmla="*/ 1812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3" h="1885">
                  <a:moveTo>
                    <a:pt x="593" y="1812"/>
                  </a:moveTo>
                  <a:lnTo>
                    <a:pt x="589" y="1812"/>
                  </a:lnTo>
                  <a:lnTo>
                    <a:pt x="581" y="1820"/>
                  </a:lnTo>
                  <a:lnTo>
                    <a:pt x="570" y="1827"/>
                  </a:lnTo>
                  <a:lnTo>
                    <a:pt x="554" y="1839"/>
                  </a:lnTo>
                  <a:lnTo>
                    <a:pt x="531" y="1851"/>
                  </a:lnTo>
                  <a:lnTo>
                    <a:pt x="508" y="1858"/>
                  </a:lnTo>
                  <a:lnTo>
                    <a:pt x="477" y="1870"/>
                  </a:lnTo>
                  <a:lnTo>
                    <a:pt x="439" y="1877"/>
                  </a:lnTo>
                  <a:lnTo>
                    <a:pt x="400" y="1881"/>
                  </a:lnTo>
                  <a:lnTo>
                    <a:pt x="358" y="1885"/>
                  </a:lnTo>
                  <a:lnTo>
                    <a:pt x="308" y="1881"/>
                  </a:lnTo>
                  <a:lnTo>
                    <a:pt x="254" y="1870"/>
                  </a:lnTo>
                  <a:lnTo>
                    <a:pt x="196" y="1854"/>
                  </a:lnTo>
                  <a:lnTo>
                    <a:pt x="139" y="1831"/>
                  </a:lnTo>
                  <a:lnTo>
                    <a:pt x="73" y="1797"/>
                  </a:lnTo>
                  <a:lnTo>
                    <a:pt x="0" y="175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9" y="0"/>
                  </a:lnTo>
                  <a:lnTo>
                    <a:pt x="42" y="4"/>
                  </a:lnTo>
                  <a:lnTo>
                    <a:pt x="73" y="19"/>
                  </a:lnTo>
                  <a:lnTo>
                    <a:pt x="108" y="39"/>
                  </a:lnTo>
                  <a:lnTo>
                    <a:pt x="127" y="58"/>
                  </a:lnTo>
                  <a:lnTo>
                    <a:pt x="146" y="77"/>
                  </a:lnTo>
                  <a:lnTo>
                    <a:pt x="166" y="100"/>
                  </a:lnTo>
                  <a:lnTo>
                    <a:pt x="189" y="127"/>
                  </a:lnTo>
                  <a:lnTo>
                    <a:pt x="212" y="162"/>
                  </a:lnTo>
                  <a:lnTo>
                    <a:pt x="235" y="200"/>
                  </a:lnTo>
                  <a:lnTo>
                    <a:pt x="262" y="243"/>
                  </a:lnTo>
                  <a:lnTo>
                    <a:pt x="285" y="293"/>
                  </a:lnTo>
                  <a:lnTo>
                    <a:pt x="308" y="346"/>
                  </a:lnTo>
                  <a:lnTo>
                    <a:pt x="335" y="412"/>
                  </a:lnTo>
                  <a:lnTo>
                    <a:pt x="358" y="481"/>
                  </a:lnTo>
                  <a:lnTo>
                    <a:pt x="381" y="558"/>
                  </a:lnTo>
                  <a:lnTo>
                    <a:pt x="408" y="643"/>
                  </a:lnTo>
                  <a:lnTo>
                    <a:pt x="431" y="735"/>
                  </a:lnTo>
                  <a:lnTo>
                    <a:pt x="454" y="835"/>
                  </a:lnTo>
                  <a:lnTo>
                    <a:pt x="477" y="947"/>
                  </a:lnTo>
                  <a:lnTo>
                    <a:pt x="500" y="1066"/>
                  </a:lnTo>
                  <a:lnTo>
                    <a:pt x="520" y="1193"/>
                  </a:lnTo>
                  <a:lnTo>
                    <a:pt x="539" y="1331"/>
                  </a:lnTo>
                  <a:lnTo>
                    <a:pt x="558" y="1481"/>
                  </a:lnTo>
                  <a:lnTo>
                    <a:pt x="577" y="1639"/>
                  </a:lnTo>
                  <a:lnTo>
                    <a:pt x="593" y="1812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45"/>
            <p:cNvSpPr>
              <a:spLocks/>
            </p:cNvSpPr>
            <p:nvPr/>
          </p:nvSpPr>
          <p:spPr bwMode="auto">
            <a:xfrm>
              <a:off x="859318" y="3160701"/>
              <a:ext cx="587375" cy="2992438"/>
            </a:xfrm>
            <a:custGeom>
              <a:avLst/>
              <a:gdLst>
                <a:gd name="T0" fmla="*/ 0 w 370"/>
                <a:gd name="T1" fmla="*/ 0 h 1885"/>
                <a:gd name="T2" fmla="*/ 8 w 370"/>
                <a:gd name="T3" fmla="*/ 4 h 1885"/>
                <a:gd name="T4" fmla="*/ 19 w 370"/>
                <a:gd name="T5" fmla="*/ 19 h 1885"/>
                <a:gd name="T6" fmla="*/ 39 w 370"/>
                <a:gd name="T7" fmla="*/ 50 h 1885"/>
                <a:gd name="T8" fmla="*/ 62 w 370"/>
                <a:gd name="T9" fmla="*/ 89 h 1885"/>
                <a:gd name="T10" fmla="*/ 89 w 370"/>
                <a:gd name="T11" fmla="*/ 143 h 1885"/>
                <a:gd name="T12" fmla="*/ 119 w 370"/>
                <a:gd name="T13" fmla="*/ 212 h 1885"/>
                <a:gd name="T14" fmla="*/ 139 w 370"/>
                <a:gd name="T15" fmla="*/ 254 h 1885"/>
                <a:gd name="T16" fmla="*/ 154 w 370"/>
                <a:gd name="T17" fmla="*/ 296 h 1885"/>
                <a:gd name="T18" fmla="*/ 173 w 370"/>
                <a:gd name="T19" fmla="*/ 346 h 1885"/>
                <a:gd name="T20" fmla="*/ 189 w 370"/>
                <a:gd name="T21" fmla="*/ 396 h 1885"/>
                <a:gd name="T22" fmla="*/ 208 w 370"/>
                <a:gd name="T23" fmla="*/ 454 h 1885"/>
                <a:gd name="T24" fmla="*/ 223 w 370"/>
                <a:gd name="T25" fmla="*/ 516 h 1885"/>
                <a:gd name="T26" fmla="*/ 243 w 370"/>
                <a:gd name="T27" fmla="*/ 581 h 1885"/>
                <a:gd name="T28" fmla="*/ 258 w 370"/>
                <a:gd name="T29" fmla="*/ 650 h 1885"/>
                <a:gd name="T30" fmla="*/ 273 w 370"/>
                <a:gd name="T31" fmla="*/ 723 h 1885"/>
                <a:gd name="T32" fmla="*/ 289 w 370"/>
                <a:gd name="T33" fmla="*/ 804 h 1885"/>
                <a:gd name="T34" fmla="*/ 304 w 370"/>
                <a:gd name="T35" fmla="*/ 889 h 1885"/>
                <a:gd name="T36" fmla="*/ 316 w 370"/>
                <a:gd name="T37" fmla="*/ 977 h 1885"/>
                <a:gd name="T38" fmla="*/ 327 w 370"/>
                <a:gd name="T39" fmla="*/ 1073 h 1885"/>
                <a:gd name="T40" fmla="*/ 339 w 370"/>
                <a:gd name="T41" fmla="*/ 1170 h 1885"/>
                <a:gd name="T42" fmla="*/ 350 w 370"/>
                <a:gd name="T43" fmla="*/ 1277 h 1885"/>
                <a:gd name="T44" fmla="*/ 358 w 370"/>
                <a:gd name="T45" fmla="*/ 1385 h 1885"/>
                <a:gd name="T46" fmla="*/ 362 w 370"/>
                <a:gd name="T47" fmla="*/ 1500 h 1885"/>
                <a:gd name="T48" fmla="*/ 370 w 370"/>
                <a:gd name="T49" fmla="*/ 1624 h 1885"/>
                <a:gd name="T50" fmla="*/ 370 w 370"/>
                <a:gd name="T51" fmla="*/ 1751 h 1885"/>
                <a:gd name="T52" fmla="*/ 370 w 370"/>
                <a:gd name="T53" fmla="*/ 1885 h 1885"/>
                <a:gd name="T54" fmla="*/ 308 w 370"/>
                <a:gd name="T55" fmla="*/ 1881 h 1885"/>
                <a:gd name="T56" fmla="*/ 235 w 370"/>
                <a:gd name="T57" fmla="*/ 1866 h 1885"/>
                <a:gd name="T58" fmla="*/ 158 w 370"/>
                <a:gd name="T59" fmla="*/ 1839 h 1885"/>
                <a:gd name="T60" fmla="*/ 116 w 370"/>
                <a:gd name="T61" fmla="*/ 1820 h 1885"/>
                <a:gd name="T62" fmla="*/ 73 w 370"/>
                <a:gd name="T63" fmla="*/ 1797 h 1885"/>
                <a:gd name="T64" fmla="*/ 77 w 370"/>
                <a:gd name="T65" fmla="*/ 1747 h 1885"/>
                <a:gd name="T66" fmla="*/ 81 w 370"/>
                <a:gd name="T67" fmla="*/ 1689 h 1885"/>
                <a:gd name="T68" fmla="*/ 81 w 370"/>
                <a:gd name="T69" fmla="*/ 1624 h 1885"/>
                <a:gd name="T70" fmla="*/ 85 w 370"/>
                <a:gd name="T71" fmla="*/ 1550 h 1885"/>
                <a:gd name="T72" fmla="*/ 85 w 370"/>
                <a:gd name="T73" fmla="*/ 1470 h 1885"/>
                <a:gd name="T74" fmla="*/ 85 w 370"/>
                <a:gd name="T75" fmla="*/ 1381 h 1885"/>
                <a:gd name="T76" fmla="*/ 85 w 370"/>
                <a:gd name="T77" fmla="*/ 1281 h 1885"/>
                <a:gd name="T78" fmla="*/ 85 w 370"/>
                <a:gd name="T79" fmla="*/ 1177 h 1885"/>
                <a:gd name="T80" fmla="*/ 81 w 370"/>
                <a:gd name="T81" fmla="*/ 1062 h 1885"/>
                <a:gd name="T82" fmla="*/ 73 w 370"/>
                <a:gd name="T83" fmla="*/ 939 h 1885"/>
                <a:gd name="T84" fmla="*/ 69 w 370"/>
                <a:gd name="T85" fmla="*/ 804 h 1885"/>
                <a:gd name="T86" fmla="*/ 58 w 370"/>
                <a:gd name="T87" fmla="*/ 662 h 1885"/>
                <a:gd name="T88" fmla="*/ 50 w 370"/>
                <a:gd name="T89" fmla="*/ 512 h 1885"/>
                <a:gd name="T90" fmla="*/ 35 w 370"/>
                <a:gd name="T91" fmla="*/ 350 h 1885"/>
                <a:gd name="T92" fmla="*/ 19 w 370"/>
                <a:gd name="T93" fmla="*/ 181 h 1885"/>
                <a:gd name="T94" fmla="*/ 0 w 370"/>
                <a:gd name="T95" fmla="*/ 0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0" h="1885">
                  <a:moveTo>
                    <a:pt x="0" y="0"/>
                  </a:moveTo>
                  <a:lnTo>
                    <a:pt x="8" y="4"/>
                  </a:lnTo>
                  <a:lnTo>
                    <a:pt x="19" y="19"/>
                  </a:lnTo>
                  <a:lnTo>
                    <a:pt x="39" y="50"/>
                  </a:lnTo>
                  <a:lnTo>
                    <a:pt x="62" y="89"/>
                  </a:lnTo>
                  <a:lnTo>
                    <a:pt x="89" y="143"/>
                  </a:lnTo>
                  <a:lnTo>
                    <a:pt x="119" y="212"/>
                  </a:lnTo>
                  <a:lnTo>
                    <a:pt x="139" y="254"/>
                  </a:lnTo>
                  <a:lnTo>
                    <a:pt x="154" y="296"/>
                  </a:lnTo>
                  <a:lnTo>
                    <a:pt x="173" y="346"/>
                  </a:lnTo>
                  <a:lnTo>
                    <a:pt x="189" y="396"/>
                  </a:lnTo>
                  <a:lnTo>
                    <a:pt x="208" y="454"/>
                  </a:lnTo>
                  <a:lnTo>
                    <a:pt x="223" y="516"/>
                  </a:lnTo>
                  <a:lnTo>
                    <a:pt x="243" y="581"/>
                  </a:lnTo>
                  <a:lnTo>
                    <a:pt x="258" y="650"/>
                  </a:lnTo>
                  <a:lnTo>
                    <a:pt x="273" y="723"/>
                  </a:lnTo>
                  <a:lnTo>
                    <a:pt x="289" y="804"/>
                  </a:lnTo>
                  <a:lnTo>
                    <a:pt x="304" y="889"/>
                  </a:lnTo>
                  <a:lnTo>
                    <a:pt x="316" y="977"/>
                  </a:lnTo>
                  <a:lnTo>
                    <a:pt x="327" y="1073"/>
                  </a:lnTo>
                  <a:lnTo>
                    <a:pt x="339" y="1170"/>
                  </a:lnTo>
                  <a:lnTo>
                    <a:pt x="350" y="1277"/>
                  </a:lnTo>
                  <a:lnTo>
                    <a:pt x="358" y="1385"/>
                  </a:lnTo>
                  <a:lnTo>
                    <a:pt x="362" y="1500"/>
                  </a:lnTo>
                  <a:lnTo>
                    <a:pt x="370" y="1624"/>
                  </a:lnTo>
                  <a:lnTo>
                    <a:pt x="370" y="1751"/>
                  </a:lnTo>
                  <a:lnTo>
                    <a:pt x="370" y="1885"/>
                  </a:lnTo>
                  <a:lnTo>
                    <a:pt x="308" y="1881"/>
                  </a:lnTo>
                  <a:lnTo>
                    <a:pt x="235" y="1866"/>
                  </a:lnTo>
                  <a:lnTo>
                    <a:pt x="158" y="1839"/>
                  </a:lnTo>
                  <a:lnTo>
                    <a:pt x="116" y="1820"/>
                  </a:lnTo>
                  <a:lnTo>
                    <a:pt x="73" y="1797"/>
                  </a:lnTo>
                  <a:lnTo>
                    <a:pt x="77" y="1747"/>
                  </a:lnTo>
                  <a:lnTo>
                    <a:pt x="81" y="1689"/>
                  </a:lnTo>
                  <a:lnTo>
                    <a:pt x="81" y="1624"/>
                  </a:lnTo>
                  <a:lnTo>
                    <a:pt x="85" y="1550"/>
                  </a:lnTo>
                  <a:lnTo>
                    <a:pt x="85" y="1470"/>
                  </a:lnTo>
                  <a:lnTo>
                    <a:pt x="85" y="1381"/>
                  </a:lnTo>
                  <a:lnTo>
                    <a:pt x="85" y="1281"/>
                  </a:lnTo>
                  <a:lnTo>
                    <a:pt x="85" y="1177"/>
                  </a:lnTo>
                  <a:lnTo>
                    <a:pt x="81" y="1062"/>
                  </a:lnTo>
                  <a:lnTo>
                    <a:pt x="73" y="939"/>
                  </a:lnTo>
                  <a:lnTo>
                    <a:pt x="69" y="804"/>
                  </a:lnTo>
                  <a:lnTo>
                    <a:pt x="58" y="662"/>
                  </a:lnTo>
                  <a:lnTo>
                    <a:pt x="50" y="512"/>
                  </a:lnTo>
                  <a:lnTo>
                    <a:pt x="35" y="350"/>
                  </a:lnTo>
                  <a:lnTo>
                    <a:pt x="19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46"/>
            <p:cNvSpPr>
              <a:spLocks/>
            </p:cNvSpPr>
            <p:nvPr/>
          </p:nvSpPr>
          <p:spPr bwMode="auto">
            <a:xfrm>
              <a:off x="859318" y="3160701"/>
              <a:ext cx="469900" cy="2979738"/>
            </a:xfrm>
            <a:custGeom>
              <a:avLst/>
              <a:gdLst>
                <a:gd name="T0" fmla="*/ 296 w 296"/>
                <a:gd name="T1" fmla="*/ 1877 h 1877"/>
                <a:gd name="T2" fmla="*/ 231 w 296"/>
                <a:gd name="T3" fmla="*/ 1866 h 1877"/>
                <a:gd name="T4" fmla="*/ 162 w 296"/>
                <a:gd name="T5" fmla="*/ 1839 h 1877"/>
                <a:gd name="T6" fmla="*/ 158 w 296"/>
                <a:gd name="T7" fmla="*/ 1797 h 1877"/>
                <a:gd name="T8" fmla="*/ 158 w 296"/>
                <a:gd name="T9" fmla="*/ 1751 h 1877"/>
                <a:gd name="T10" fmla="*/ 154 w 296"/>
                <a:gd name="T11" fmla="*/ 1647 h 1877"/>
                <a:gd name="T12" fmla="*/ 150 w 296"/>
                <a:gd name="T13" fmla="*/ 1531 h 1877"/>
                <a:gd name="T14" fmla="*/ 146 w 296"/>
                <a:gd name="T15" fmla="*/ 1404 h 1877"/>
                <a:gd name="T16" fmla="*/ 139 w 296"/>
                <a:gd name="T17" fmla="*/ 1270 h 1877"/>
                <a:gd name="T18" fmla="*/ 135 w 296"/>
                <a:gd name="T19" fmla="*/ 1131 h 1877"/>
                <a:gd name="T20" fmla="*/ 116 w 296"/>
                <a:gd name="T21" fmla="*/ 846 h 1877"/>
                <a:gd name="T22" fmla="*/ 108 w 296"/>
                <a:gd name="T23" fmla="*/ 708 h 1877"/>
                <a:gd name="T24" fmla="*/ 96 w 296"/>
                <a:gd name="T25" fmla="*/ 573 h 1877"/>
                <a:gd name="T26" fmla="*/ 85 w 296"/>
                <a:gd name="T27" fmla="*/ 443 h 1877"/>
                <a:gd name="T28" fmla="*/ 69 w 296"/>
                <a:gd name="T29" fmla="*/ 327 h 1877"/>
                <a:gd name="T30" fmla="*/ 54 w 296"/>
                <a:gd name="T31" fmla="*/ 219 h 1877"/>
                <a:gd name="T32" fmla="*/ 46 w 296"/>
                <a:gd name="T33" fmla="*/ 173 h 1877"/>
                <a:gd name="T34" fmla="*/ 39 w 296"/>
                <a:gd name="T35" fmla="*/ 127 h 1877"/>
                <a:gd name="T36" fmla="*/ 31 w 296"/>
                <a:gd name="T37" fmla="*/ 89 h 1877"/>
                <a:gd name="T38" fmla="*/ 23 w 296"/>
                <a:gd name="T39" fmla="*/ 54 h 1877"/>
                <a:gd name="T40" fmla="*/ 12 w 296"/>
                <a:gd name="T41" fmla="*/ 23 h 1877"/>
                <a:gd name="T42" fmla="*/ 0 w 296"/>
                <a:gd name="T43" fmla="*/ 0 h 1877"/>
                <a:gd name="T44" fmla="*/ 4 w 296"/>
                <a:gd name="T45" fmla="*/ 4 h 1877"/>
                <a:gd name="T46" fmla="*/ 16 w 296"/>
                <a:gd name="T47" fmla="*/ 16 h 1877"/>
                <a:gd name="T48" fmla="*/ 27 w 296"/>
                <a:gd name="T49" fmla="*/ 35 h 1877"/>
                <a:gd name="T50" fmla="*/ 46 w 296"/>
                <a:gd name="T51" fmla="*/ 66 h 1877"/>
                <a:gd name="T52" fmla="*/ 69 w 296"/>
                <a:gd name="T53" fmla="*/ 112 h 1877"/>
                <a:gd name="T54" fmla="*/ 81 w 296"/>
                <a:gd name="T55" fmla="*/ 139 h 1877"/>
                <a:gd name="T56" fmla="*/ 93 w 296"/>
                <a:gd name="T57" fmla="*/ 169 h 1877"/>
                <a:gd name="T58" fmla="*/ 104 w 296"/>
                <a:gd name="T59" fmla="*/ 204 h 1877"/>
                <a:gd name="T60" fmla="*/ 119 w 296"/>
                <a:gd name="T61" fmla="*/ 243 h 1877"/>
                <a:gd name="T62" fmla="*/ 131 w 296"/>
                <a:gd name="T63" fmla="*/ 289 h 1877"/>
                <a:gd name="T64" fmla="*/ 146 w 296"/>
                <a:gd name="T65" fmla="*/ 335 h 1877"/>
                <a:gd name="T66" fmla="*/ 158 w 296"/>
                <a:gd name="T67" fmla="*/ 389 h 1877"/>
                <a:gd name="T68" fmla="*/ 173 w 296"/>
                <a:gd name="T69" fmla="*/ 446 h 1877"/>
                <a:gd name="T70" fmla="*/ 185 w 296"/>
                <a:gd name="T71" fmla="*/ 508 h 1877"/>
                <a:gd name="T72" fmla="*/ 200 w 296"/>
                <a:gd name="T73" fmla="*/ 577 h 1877"/>
                <a:gd name="T74" fmla="*/ 212 w 296"/>
                <a:gd name="T75" fmla="*/ 650 h 1877"/>
                <a:gd name="T76" fmla="*/ 223 w 296"/>
                <a:gd name="T77" fmla="*/ 731 h 1877"/>
                <a:gd name="T78" fmla="*/ 235 w 296"/>
                <a:gd name="T79" fmla="*/ 816 h 1877"/>
                <a:gd name="T80" fmla="*/ 246 w 296"/>
                <a:gd name="T81" fmla="*/ 904 h 1877"/>
                <a:gd name="T82" fmla="*/ 258 w 296"/>
                <a:gd name="T83" fmla="*/ 1004 h 1877"/>
                <a:gd name="T84" fmla="*/ 266 w 296"/>
                <a:gd name="T85" fmla="*/ 1108 h 1877"/>
                <a:gd name="T86" fmla="*/ 273 w 296"/>
                <a:gd name="T87" fmla="*/ 1220 h 1877"/>
                <a:gd name="T88" fmla="*/ 281 w 296"/>
                <a:gd name="T89" fmla="*/ 1335 h 1877"/>
                <a:gd name="T90" fmla="*/ 289 w 296"/>
                <a:gd name="T91" fmla="*/ 1462 h 1877"/>
                <a:gd name="T92" fmla="*/ 293 w 296"/>
                <a:gd name="T93" fmla="*/ 1593 h 1877"/>
                <a:gd name="T94" fmla="*/ 296 w 296"/>
                <a:gd name="T95" fmla="*/ 1731 h 1877"/>
                <a:gd name="T96" fmla="*/ 296 w 296"/>
                <a:gd name="T97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6" h="1877">
                  <a:moveTo>
                    <a:pt x="296" y="1877"/>
                  </a:moveTo>
                  <a:lnTo>
                    <a:pt x="231" y="1866"/>
                  </a:lnTo>
                  <a:lnTo>
                    <a:pt x="162" y="1839"/>
                  </a:lnTo>
                  <a:lnTo>
                    <a:pt x="158" y="1797"/>
                  </a:lnTo>
                  <a:lnTo>
                    <a:pt x="158" y="1751"/>
                  </a:lnTo>
                  <a:lnTo>
                    <a:pt x="154" y="1647"/>
                  </a:lnTo>
                  <a:lnTo>
                    <a:pt x="150" y="1531"/>
                  </a:lnTo>
                  <a:lnTo>
                    <a:pt x="146" y="1404"/>
                  </a:lnTo>
                  <a:lnTo>
                    <a:pt x="139" y="1270"/>
                  </a:lnTo>
                  <a:lnTo>
                    <a:pt x="135" y="1131"/>
                  </a:lnTo>
                  <a:lnTo>
                    <a:pt x="116" y="846"/>
                  </a:lnTo>
                  <a:lnTo>
                    <a:pt x="108" y="708"/>
                  </a:lnTo>
                  <a:lnTo>
                    <a:pt x="96" y="573"/>
                  </a:lnTo>
                  <a:lnTo>
                    <a:pt x="85" y="443"/>
                  </a:lnTo>
                  <a:lnTo>
                    <a:pt x="69" y="327"/>
                  </a:lnTo>
                  <a:lnTo>
                    <a:pt x="54" y="219"/>
                  </a:lnTo>
                  <a:lnTo>
                    <a:pt x="46" y="173"/>
                  </a:lnTo>
                  <a:lnTo>
                    <a:pt x="39" y="127"/>
                  </a:lnTo>
                  <a:lnTo>
                    <a:pt x="31" y="89"/>
                  </a:lnTo>
                  <a:lnTo>
                    <a:pt x="23" y="54"/>
                  </a:lnTo>
                  <a:lnTo>
                    <a:pt x="12" y="23"/>
                  </a:lnTo>
                  <a:lnTo>
                    <a:pt x="0" y="0"/>
                  </a:lnTo>
                  <a:lnTo>
                    <a:pt x="4" y="4"/>
                  </a:lnTo>
                  <a:lnTo>
                    <a:pt x="16" y="16"/>
                  </a:lnTo>
                  <a:lnTo>
                    <a:pt x="27" y="35"/>
                  </a:lnTo>
                  <a:lnTo>
                    <a:pt x="46" y="66"/>
                  </a:lnTo>
                  <a:lnTo>
                    <a:pt x="69" y="112"/>
                  </a:lnTo>
                  <a:lnTo>
                    <a:pt x="81" y="139"/>
                  </a:lnTo>
                  <a:lnTo>
                    <a:pt x="93" y="169"/>
                  </a:lnTo>
                  <a:lnTo>
                    <a:pt x="104" y="204"/>
                  </a:lnTo>
                  <a:lnTo>
                    <a:pt x="119" y="243"/>
                  </a:lnTo>
                  <a:lnTo>
                    <a:pt x="131" y="289"/>
                  </a:lnTo>
                  <a:lnTo>
                    <a:pt x="146" y="335"/>
                  </a:lnTo>
                  <a:lnTo>
                    <a:pt x="158" y="389"/>
                  </a:lnTo>
                  <a:lnTo>
                    <a:pt x="173" y="446"/>
                  </a:lnTo>
                  <a:lnTo>
                    <a:pt x="185" y="508"/>
                  </a:lnTo>
                  <a:lnTo>
                    <a:pt x="200" y="577"/>
                  </a:lnTo>
                  <a:lnTo>
                    <a:pt x="212" y="650"/>
                  </a:lnTo>
                  <a:lnTo>
                    <a:pt x="223" y="731"/>
                  </a:lnTo>
                  <a:lnTo>
                    <a:pt x="235" y="816"/>
                  </a:lnTo>
                  <a:lnTo>
                    <a:pt x="246" y="904"/>
                  </a:lnTo>
                  <a:lnTo>
                    <a:pt x="258" y="1004"/>
                  </a:lnTo>
                  <a:lnTo>
                    <a:pt x="266" y="1108"/>
                  </a:lnTo>
                  <a:lnTo>
                    <a:pt x="273" y="1220"/>
                  </a:lnTo>
                  <a:lnTo>
                    <a:pt x="281" y="1335"/>
                  </a:lnTo>
                  <a:lnTo>
                    <a:pt x="289" y="1462"/>
                  </a:lnTo>
                  <a:lnTo>
                    <a:pt x="293" y="1593"/>
                  </a:lnTo>
                  <a:lnTo>
                    <a:pt x="296" y="1731"/>
                  </a:lnTo>
                  <a:lnTo>
                    <a:pt x="296" y="1877"/>
                  </a:lnTo>
                  <a:close/>
                </a:path>
              </a:pathLst>
            </a:custGeom>
            <a:solidFill>
              <a:srgbClr val="841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47"/>
            <p:cNvSpPr>
              <a:spLocks/>
            </p:cNvSpPr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127 w 524"/>
                <a:gd name="T1" fmla="*/ 0 h 515"/>
                <a:gd name="T2" fmla="*/ 524 w 524"/>
                <a:gd name="T3" fmla="*/ 284 h 515"/>
                <a:gd name="T4" fmla="*/ 412 w 524"/>
                <a:gd name="T5" fmla="*/ 515 h 515"/>
                <a:gd name="T6" fmla="*/ 0 w 524"/>
                <a:gd name="T7" fmla="*/ 0 h 515"/>
                <a:gd name="T8" fmla="*/ 127 w 524"/>
                <a:gd name="T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515">
                  <a:moveTo>
                    <a:pt x="127" y="0"/>
                  </a:move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68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48"/>
            <p:cNvSpPr>
              <a:spLocks/>
            </p:cNvSpPr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401 w 524"/>
                <a:gd name="T1" fmla="*/ 419 h 515"/>
                <a:gd name="T2" fmla="*/ 481 w 524"/>
                <a:gd name="T3" fmla="*/ 254 h 515"/>
                <a:gd name="T4" fmla="*/ 524 w 524"/>
                <a:gd name="T5" fmla="*/ 284 h 515"/>
                <a:gd name="T6" fmla="*/ 412 w 524"/>
                <a:gd name="T7" fmla="*/ 515 h 515"/>
                <a:gd name="T8" fmla="*/ 0 w 524"/>
                <a:gd name="T9" fmla="*/ 0 h 515"/>
                <a:gd name="T10" fmla="*/ 70 w 524"/>
                <a:gd name="T11" fmla="*/ 0 h 515"/>
                <a:gd name="T12" fmla="*/ 401 w 524"/>
                <a:gd name="T13" fmla="*/ 419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15">
                  <a:moveTo>
                    <a:pt x="401" y="419"/>
                  </a:moveTo>
                  <a:lnTo>
                    <a:pt x="481" y="254"/>
                  </a:ln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70" y="0"/>
                  </a:lnTo>
                  <a:lnTo>
                    <a:pt x="401" y="419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49"/>
            <p:cNvSpPr>
              <a:spLocks noChangeArrowheads="1"/>
            </p:cNvSpPr>
            <p:nvPr/>
          </p:nvSpPr>
          <p:spPr bwMode="auto">
            <a:xfrm>
              <a:off x="859318" y="3100376"/>
              <a:ext cx="519113" cy="249238"/>
            </a:xfrm>
            <a:prstGeom prst="rect">
              <a:avLst/>
            </a:prstGeom>
            <a:solidFill>
              <a:srgbClr val="F68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50"/>
            <p:cNvSpPr>
              <a:spLocks/>
            </p:cNvSpPr>
            <p:nvPr/>
          </p:nvSpPr>
          <p:spPr bwMode="auto">
            <a:xfrm>
              <a:off x="859318" y="3100376"/>
              <a:ext cx="519113" cy="249238"/>
            </a:xfrm>
            <a:custGeom>
              <a:avLst/>
              <a:gdLst>
                <a:gd name="T0" fmla="*/ 300 w 327"/>
                <a:gd name="T1" fmla="*/ 115 h 157"/>
                <a:gd name="T2" fmla="*/ 300 w 327"/>
                <a:gd name="T3" fmla="*/ 0 h 157"/>
                <a:gd name="T4" fmla="*/ 327 w 327"/>
                <a:gd name="T5" fmla="*/ 0 h 157"/>
                <a:gd name="T6" fmla="*/ 327 w 327"/>
                <a:gd name="T7" fmla="*/ 157 h 157"/>
                <a:gd name="T8" fmla="*/ 0 w 327"/>
                <a:gd name="T9" fmla="*/ 157 h 157"/>
                <a:gd name="T10" fmla="*/ 0 w 327"/>
                <a:gd name="T11" fmla="*/ 115 h 157"/>
                <a:gd name="T12" fmla="*/ 300 w 327"/>
                <a:gd name="T13" fmla="*/ 11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157">
                  <a:moveTo>
                    <a:pt x="300" y="115"/>
                  </a:moveTo>
                  <a:lnTo>
                    <a:pt x="300" y="0"/>
                  </a:lnTo>
                  <a:lnTo>
                    <a:pt x="327" y="0"/>
                  </a:lnTo>
                  <a:lnTo>
                    <a:pt x="327" y="157"/>
                  </a:lnTo>
                  <a:lnTo>
                    <a:pt x="0" y="157"/>
                  </a:lnTo>
                  <a:lnTo>
                    <a:pt x="0" y="115"/>
                  </a:lnTo>
                  <a:lnTo>
                    <a:pt x="300" y="115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5" name="Freeform 7"/>
          <p:cNvSpPr>
            <a:spLocks/>
          </p:cNvSpPr>
          <p:nvPr/>
        </p:nvSpPr>
        <p:spPr bwMode="auto">
          <a:xfrm>
            <a:off x="2023865" y="4706429"/>
            <a:ext cx="1301487" cy="644089"/>
          </a:xfrm>
          <a:custGeom>
            <a:avLst/>
            <a:gdLst>
              <a:gd name="T0" fmla="*/ 489 w 489"/>
              <a:gd name="T1" fmla="*/ 242 h 242"/>
              <a:gd name="T2" fmla="*/ 489 w 489"/>
              <a:gd name="T3" fmla="*/ 100 h 242"/>
              <a:gd name="T4" fmla="*/ 489 w 489"/>
              <a:gd name="T5" fmla="*/ 81 h 242"/>
              <a:gd name="T6" fmla="*/ 481 w 489"/>
              <a:gd name="T7" fmla="*/ 61 h 242"/>
              <a:gd name="T8" fmla="*/ 462 w 489"/>
              <a:gd name="T9" fmla="*/ 31 h 242"/>
              <a:gd name="T10" fmla="*/ 435 w 489"/>
              <a:gd name="T11" fmla="*/ 8 h 242"/>
              <a:gd name="T12" fmla="*/ 416 w 489"/>
              <a:gd name="T13" fmla="*/ 4 h 242"/>
              <a:gd name="T14" fmla="*/ 396 w 489"/>
              <a:gd name="T15" fmla="*/ 0 h 242"/>
              <a:gd name="T16" fmla="*/ 92 w 489"/>
              <a:gd name="T17" fmla="*/ 0 h 242"/>
              <a:gd name="T18" fmla="*/ 73 w 489"/>
              <a:gd name="T19" fmla="*/ 4 h 242"/>
              <a:gd name="T20" fmla="*/ 54 w 489"/>
              <a:gd name="T21" fmla="*/ 8 h 242"/>
              <a:gd name="T22" fmla="*/ 27 w 489"/>
              <a:gd name="T23" fmla="*/ 31 h 242"/>
              <a:gd name="T24" fmla="*/ 8 w 489"/>
              <a:gd name="T25" fmla="*/ 61 h 242"/>
              <a:gd name="T26" fmla="*/ 0 w 489"/>
              <a:gd name="T27" fmla="*/ 81 h 242"/>
              <a:gd name="T28" fmla="*/ 0 w 489"/>
              <a:gd name="T29" fmla="*/ 100 h 242"/>
              <a:gd name="T30" fmla="*/ 0 w 489"/>
              <a:gd name="T31" fmla="*/ 242 h 242"/>
              <a:gd name="T32" fmla="*/ 489 w 489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9" h="242">
                <a:moveTo>
                  <a:pt x="489" y="242"/>
                </a:moveTo>
                <a:lnTo>
                  <a:pt x="489" y="100"/>
                </a:lnTo>
                <a:lnTo>
                  <a:pt x="489" y="81"/>
                </a:lnTo>
                <a:lnTo>
                  <a:pt x="481" y="61"/>
                </a:lnTo>
                <a:lnTo>
                  <a:pt x="462" y="31"/>
                </a:lnTo>
                <a:lnTo>
                  <a:pt x="435" y="8"/>
                </a:lnTo>
                <a:lnTo>
                  <a:pt x="416" y="4"/>
                </a:lnTo>
                <a:lnTo>
                  <a:pt x="396" y="0"/>
                </a:lnTo>
                <a:lnTo>
                  <a:pt x="92" y="0"/>
                </a:lnTo>
                <a:lnTo>
                  <a:pt x="73" y="4"/>
                </a:lnTo>
                <a:lnTo>
                  <a:pt x="54" y="8"/>
                </a:lnTo>
                <a:lnTo>
                  <a:pt x="27" y="31"/>
                </a:lnTo>
                <a:lnTo>
                  <a:pt x="8" y="61"/>
                </a:lnTo>
                <a:lnTo>
                  <a:pt x="0" y="81"/>
                </a:lnTo>
                <a:lnTo>
                  <a:pt x="0" y="100"/>
                </a:lnTo>
                <a:lnTo>
                  <a:pt x="0" y="242"/>
                </a:lnTo>
                <a:lnTo>
                  <a:pt x="489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8"/>
          <p:cNvSpPr>
            <a:spLocks/>
          </p:cNvSpPr>
          <p:nvPr/>
        </p:nvSpPr>
        <p:spPr bwMode="auto">
          <a:xfrm>
            <a:off x="2023865" y="4778289"/>
            <a:ext cx="1301487" cy="1093888"/>
          </a:xfrm>
          <a:custGeom>
            <a:avLst/>
            <a:gdLst>
              <a:gd name="T0" fmla="*/ 489 w 489"/>
              <a:gd name="T1" fmla="*/ 411 h 411"/>
              <a:gd name="T2" fmla="*/ 489 w 489"/>
              <a:gd name="T3" fmla="*/ 92 h 411"/>
              <a:gd name="T4" fmla="*/ 489 w 489"/>
              <a:gd name="T5" fmla="*/ 73 h 411"/>
              <a:gd name="T6" fmla="*/ 481 w 489"/>
              <a:gd name="T7" fmla="*/ 58 h 411"/>
              <a:gd name="T8" fmla="*/ 462 w 489"/>
              <a:gd name="T9" fmla="*/ 27 h 411"/>
              <a:gd name="T10" fmla="*/ 435 w 489"/>
              <a:gd name="T11" fmla="*/ 8 h 411"/>
              <a:gd name="T12" fmla="*/ 396 w 489"/>
              <a:gd name="T13" fmla="*/ 0 h 411"/>
              <a:gd name="T14" fmla="*/ 92 w 489"/>
              <a:gd name="T15" fmla="*/ 0 h 411"/>
              <a:gd name="T16" fmla="*/ 54 w 489"/>
              <a:gd name="T17" fmla="*/ 8 h 411"/>
              <a:gd name="T18" fmla="*/ 27 w 489"/>
              <a:gd name="T19" fmla="*/ 27 h 411"/>
              <a:gd name="T20" fmla="*/ 8 w 489"/>
              <a:gd name="T21" fmla="*/ 58 h 411"/>
              <a:gd name="T22" fmla="*/ 0 w 489"/>
              <a:gd name="T23" fmla="*/ 73 h 411"/>
              <a:gd name="T24" fmla="*/ 0 w 489"/>
              <a:gd name="T25" fmla="*/ 92 h 411"/>
              <a:gd name="T26" fmla="*/ 0 w 489"/>
              <a:gd name="T27" fmla="*/ 215 h 411"/>
              <a:gd name="T28" fmla="*/ 489 w 489"/>
              <a:gd name="T29" fmla="*/ 411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9" h="411">
                <a:moveTo>
                  <a:pt x="489" y="411"/>
                </a:moveTo>
                <a:lnTo>
                  <a:pt x="489" y="92"/>
                </a:lnTo>
                <a:lnTo>
                  <a:pt x="489" y="73"/>
                </a:lnTo>
                <a:lnTo>
                  <a:pt x="481" y="58"/>
                </a:lnTo>
                <a:lnTo>
                  <a:pt x="462" y="27"/>
                </a:lnTo>
                <a:lnTo>
                  <a:pt x="435" y="8"/>
                </a:lnTo>
                <a:lnTo>
                  <a:pt x="396" y="0"/>
                </a:lnTo>
                <a:lnTo>
                  <a:pt x="92" y="0"/>
                </a:lnTo>
                <a:lnTo>
                  <a:pt x="54" y="8"/>
                </a:lnTo>
                <a:lnTo>
                  <a:pt x="27" y="27"/>
                </a:lnTo>
                <a:lnTo>
                  <a:pt x="8" y="58"/>
                </a:lnTo>
                <a:lnTo>
                  <a:pt x="0" y="73"/>
                </a:lnTo>
                <a:lnTo>
                  <a:pt x="0" y="92"/>
                </a:lnTo>
                <a:lnTo>
                  <a:pt x="0" y="215"/>
                </a:lnTo>
                <a:lnTo>
                  <a:pt x="489" y="41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9"/>
          <p:cNvSpPr>
            <a:spLocks/>
          </p:cNvSpPr>
          <p:nvPr/>
        </p:nvSpPr>
        <p:spPr bwMode="auto">
          <a:xfrm>
            <a:off x="3397212" y="4706429"/>
            <a:ext cx="1301487" cy="644089"/>
          </a:xfrm>
          <a:custGeom>
            <a:avLst/>
            <a:gdLst>
              <a:gd name="T0" fmla="*/ 489 w 489"/>
              <a:gd name="T1" fmla="*/ 242 h 242"/>
              <a:gd name="T2" fmla="*/ 489 w 489"/>
              <a:gd name="T3" fmla="*/ 100 h 242"/>
              <a:gd name="T4" fmla="*/ 489 w 489"/>
              <a:gd name="T5" fmla="*/ 81 h 242"/>
              <a:gd name="T6" fmla="*/ 481 w 489"/>
              <a:gd name="T7" fmla="*/ 61 h 242"/>
              <a:gd name="T8" fmla="*/ 462 w 489"/>
              <a:gd name="T9" fmla="*/ 31 h 242"/>
              <a:gd name="T10" fmla="*/ 431 w 489"/>
              <a:gd name="T11" fmla="*/ 8 h 242"/>
              <a:gd name="T12" fmla="*/ 415 w 489"/>
              <a:gd name="T13" fmla="*/ 4 h 242"/>
              <a:gd name="T14" fmla="*/ 396 w 489"/>
              <a:gd name="T15" fmla="*/ 0 h 242"/>
              <a:gd name="T16" fmla="*/ 92 w 489"/>
              <a:gd name="T17" fmla="*/ 0 h 242"/>
              <a:gd name="T18" fmla="*/ 73 w 489"/>
              <a:gd name="T19" fmla="*/ 4 h 242"/>
              <a:gd name="T20" fmla="*/ 54 w 489"/>
              <a:gd name="T21" fmla="*/ 8 h 242"/>
              <a:gd name="T22" fmla="*/ 27 w 489"/>
              <a:gd name="T23" fmla="*/ 31 h 242"/>
              <a:gd name="T24" fmla="*/ 4 w 489"/>
              <a:gd name="T25" fmla="*/ 61 h 242"/>
              <a:gd name="T26" fmla="*/ 0 w 489"/>
              <a:gd name="T27" fmla="*/ 81 h 242"/>
              <a:gd name="T28" fmla="*/ 0 w 489"/>
              <a:gd name="T29" fmla="*/ 100 h 242"/>
              <a:gd name="T30" fmla="*/ 0 w 489"/>
              <a:gd name="T31" fmla="*/ 242 h 242"/>
              <a:gd name="T32" fmla="*/ 489 w 489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9" h="242">
                <a:moveTo>
                  <a:pt x="489" y="242"/>
                </a:moveTo>
                <a:lnTo>
                  <a:pt x="489" y="100"/>
                </a:lnTo>
                <a:lnTo>
                  <a:pt x="489" y="81"/>
                </a:lnTo>
                <a:lnTo>
                  <a:pt x="481" y="61"/>
                </a:lnTo>
                <a:lnTo>
                  <a:pt x="462" y="31"/>
                </a:lnTo>
                <a:lnTo>
                  <a:pt x="431" y="8"/>
                </a:lnTo>
                <a:lnTo>
                  <a:pt x="415" y="4"/>
                </a:lnTo>
                <a:lnTo>
                  <a:pt x="396" y="0"/>
                </a:lnTo>
                <a:lnTo>
                  <a:pt x="92" y="0"/>
                </a:lnTo>
                <a:lnTo>
                  <a:pt x="73" y="4"/>
                </a:lnTo>
                <a:lnTo>
                  <a:pt x="54" y="8"/>
                </a:lnTo>
                <a:lnTo>
                  <a:pt x="27" y="31"/>
                </a:lnTo>
                <a:lnTo>
                  <a:pt x="4" y="61"/>
                </a:lnTo>
                <a:lnTo>
                  <a:pt x="0" y="81"/>
                </a:lnTo>
                <a:lnTo>
                  <a:pt x="0" y="100"/>
                </a:lnTo>
                <a:lnTo>
                  <a:pt x="0" y="242"/>
                </a:lnTo>
                <a:lnTo>
                  <a:pt x="489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Freeform 10"/>
          <p:cNvSpPr>
            <a:spLocks/>
          </p:cNvSpPr>
          <p:nvPr/>
        </p:nvSpPr>
        <p:spPr bwMode="auto">
          <a:xfrm>
            <a:off x="3397212" y="4778289"/>
            <a:ext cx="1301487" cy="1064610"/>
          </a:xfrm>
          <a:custGeom>
            <a:avLst/>
            <a:gdLst>
              <a:gd name="T0" fmla="*/ 489 w 489"/>
              <a:gd name="T1" fmla="*/ 400 h 400"/>
              <a:gd name="T2" fmla="*/ 489 w 489"/>
              <a:gd name="T3" fmla="*/ 92 h 400"/>
              <a:gd name="T4" fmla="*/ 489 w 489"/>
              <a:gd name="T5" fmla="*/ 73 h 400"/>
              <a:gd name="T6" fmla="*/ 481 w 489"/>
              <a:gd name="T7" fmla="*/ 58 h 400"/>
              <a:gd name="T8" fmla="*/ 462 w 489"/>
              <a:gd name="T9" fmla="*/ 27 h 400"/>
              <a:gd name="T10" fmla="*/ 431 w 489"/>
              <a:gd name="T11" fmla="*/ 8 h 400"/>
              <a:gd name="T12" fmla="*/ 396 w 489"/>
              <a:gd name="T13" fmla="*/ 0 h 400"/>
              <a:gd name="T14" fmla="*/ 92 w 489"/>
              <a:gd name="T15" fmla="*/ 0 h 400"/>
              <a:gd name="T16" fmla="*/ 54 w 489"/>
              <a:gd name="T17" fmla="*/ 8 h 400"/>
              <a:gd name="T18" fmla="*/ 27 w 489"/>
              <a:gd name="T19" fmla="*/ 27 h 400"/>
              <a:gd name="T20" fmla="*/ 4 w 489"/>
              <a:gd name="T21" fmla="*/ 58 h 400"/>
              <a:gd name="T22" fmla="*/ 0 w 489"/>
              <a:gd name="T23" fmla="*/ 73 h 400"/>
              <a:gd name="T24" fmla="*/ 0 w 489"/>
              <a:gd name="T25" fmla="*/ 92 h 400"/>
              <a:gd name="T26" fmla="*/ 0 w 489"/>
              <a:gd name="T27" fmla="*/ 215 h 400"/>
              <a:gd name="T28" fmla="*/ 489 w 489"/>
              <a:gd name="T29" fmla="*/ 40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9" h="400">
                <a:moveTo>
                  <a:pt x="489" y="400"/>
                </a:moveTo>
                <a:lnTo>
                  <a:pt x="489" y="92"/>
                </a:lnTo>
                <a:lnTo>
                  <a:pt x="489" y="73"/>
                </a:lnTo>
                <a:lnTo>
                  <a:pt x="481" y="58"/>
                </a:lnTo>
                <a:lnTo>
                  <a:pt x="462" y="27"/>
                </a:lnTo>
                <a:lnTo>
                  <a:pt x="431" y="8"/>
                </a:lnTo>
                <a:lnTo>
                  <a:pt x="396" y="0"/>
                </a:lnTo>
                <a:lnTo>
                  <a:pt x="92" y="0"/>
                </a:lnTo>
                <a:lnTo>
                  <a:pt x="54" y="8"/>
                </a:lnTo>
                <a:lnTo>
                  <a:pt x="27" y="27"/>
                </a:lnTo>
                <a:lnTo>
                  <a:pt x="4" y="58"/>
                </a:lnTo>
                <a:lnTo>
                  <a:pt x="0" y="73"/>
                </a:lnTo>
                <a:lnTo>
                  <a:pt x="0" y="92"/>
                </a:lnTo>
                <a:lnTo>
                  <a:pt x="0" y="215"/>
                </a:lnTo>
                <a:lnTo>
                  <a:pt x="489" y="400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11"/>
          <p:cNvSpPr>
            <a:spLocks/>
          </p:cNvSpPr>
          <p:nvPr/>
        </p:nvSpPr>
        <p:spPr bwMode="auto">
          <a:xfrm>
            <a:off x="4759913" y="4706429"/>
            <a:ext cx="1309471" cy="644089"/>
          </a:xfrm>
          <a:custGeom>
            <a:avLst/>
            <a:gdLst>
              <a:gd name="T0" fmla="*/ 492 w 492"/>
              <a:gd name="T1" fmla="*/ 242 h 242"/>
              <a:gd name="T2" fmla="*/ 492 w 492"/>
              <a:gd name="T3" fmla="*/ 100 h 242"/>
              <a:gd name="T4" fmla="*/ 492 w 492"/>
              <a:gd name="T5" fmla="*/ 81 h 242"/>
              <a:gd name="T6" fmla="*/ 485 w 492"/>
              <a:gd name="T7" fmla="*/ 61 h 242"/>
              <a:gd name="T8" fmla="*/ 465 w 492"/>
              <a:gd name="T9" fmla="*/ 31 h 242"/>
              <a:gd name="T10" fmla="*/ 434 w 492"/>
              <a:gd name="T11" fmla="*/ 8 h 242"/>
              <a:gd name="T12" fmla="*/ 419 w 492"/>
              <a:gd name="T13" fmla="*/ 4 h 242"/>
              <a:gd name="T14" fmla="*/ 400 w 492"/>
              <a:gd name="T15" fmla="*/ 0 h 242"/>
              <a:gd name="T16" fmla="*/ 96 w 492"/>
              <a:gd name="T17" fmla="*/ 0 h 242"/>
              <a:gd name="T18" fmla="*/ 77 w 492"/>
              <a:gd name="T19" fmla="*/ 4 h 242"/>
              <a:gd name="T20" fmla="*/ 57 w 492"/>
              <a:gd name="T21" fmla="*/ 8 h 242"/>
              <a:gd name="T22" fmla="*/ 30 w 492"/>
              <a:gd name="T23" fmla="*/ 31 h 242"/>
              <a:gd name="T24" fmla="*/ 7 w 492"/>
              <a:gd name="T25" fmla="*/ 61 h 242"/>
              <a:gd name="T26" fmla="*/ 3 w 492"/>
              <a:gd name="T27" fmla="*/ 81 h 242"/>
              <a:gd name="T28" fmla="*/ 0 w 492"/>
              <a:gd name="T29" fmla="*/ 100 h 242"/>
              <a:gd name="T30" fmla="*/ 0 w 492"/>
              <a:gd name="T31" fmla="*/ 242 h 242"/>
              <a:gd name="T32" fmla="*/ 492 w 492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2" h="242">
                <a:moveTo>
                  <a:pt x="492" y="242"/>
                </a:moveTo>
                <a:lnTo>
                  <a:pt x="492" y="100"/>
                </a:lnTo>
                <a:lnTo>
                  <a:pt x="492" y="81"/>
                </a:lnTo>
                <a:lnTo>
                  <a:pt x="485" y="61"/>
                </a:lnTo>
                <a:lnTo>
                  <a:pt x="465" y="31"/>
                </a:lnTo>
                <a:lnTo>
                  <a:pt x="434" y="8"/>
                </a:lnTo>
                <a:lnTo>
                  <a:pt x="419" y="4"/>
                </a:lnTo>
                <a:lnTo>
                  <a:pt x="400" y="0"/>
                </a:lnTo>
                <a:lnTo>
                  <a:pt x="96" y="0"/>
                </a:lnTo>
                <a:lnTo>
                  <a:pt x="77" y="4"/>
                </a:lnTo>
                <a:lnTo>
                  <a:pt x="57" y="8"/>
                </a:lnTo>
                <a:lnTo>
                  <a:pt x="30" y="31"/>
                </a:lnTo>
                <a:lnTo>
                  <a:pt x="7" y="61"/>
                </a:lnTo>
                <a:lnTo>
                  <a:pt x="3" y="81"/>
                </a:lnTo>
                <a:lnTo>
                  <a:pt x="0" y="100"/>
                </a:lnTo>
                <a:lnTo>
                  <a:pt x="0" y="242"/>
                </a:lnTo>
                <a:lnTo>
                  <a:pt x="492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Freeform 12"/>
          <p:cNvSpPr>
            <a:spLocks/>
          </p:cNvSpPr>
          <p:nvPr/>
        </p:nvSpPr>
        <p:spPr bwMode="auto">
          <a:xfrm>
            <a:off x="4759913" y="4778289"/>
            <a:ext cx="1309471" cy="870320"/>
          </a:xfrm>
          <a:custGeom>
            <a:avLst/>
            <a:gdLst>
              <a:gd name="T0" fmla="*/ 492 w 492"/>
              <a:gd name="T1" fmla="*/ 215 h 327"/>
              <a:gd name="T2" fmla="*/ 492 w 492"/>
              <a:gd name="T3" fmla="*/ 92 h 327"/>
              <a:gd name="T4" fmla="*/ 492 w 492"/>
              <a:gd name="T5" fmla="*/ 73 h 327"/>
              <a:gd name="T6" fmla="*/ 485 w 492"/>
              <a:gd name="T7" fmla="*/ 58 h 327"/>
              <a:gd name="T8" fmla="*/ 465 w 492"/>
              <a:gd name="T9" fmla="*/ 27 h 327"/>
              <a:gd name="T10" fmla="*/ 434 w 492"/>
              <a:gd name="T11" fmla="*/ 8 h 327"/>
              <a:gd name="T12" fmla="*/ 400 w 492"/>
              <a:gd name="T13" fmla="*/ 0 h 327"/>
              <a:gd name="T14" fmla="*/ 96 w 492"/>
              <a:gd name="T15" fmla="*/ 0 h 327"/>
              <a:gd name="T16" fmla="*/ 57 w 492"/>
              <a:gd name="T17" fmla="*/ 8 h 327"/>
              <a:gd name="T18" fmla="*/ 30 w 492"/>
              <a:gd name="T19" fmla="*/ 27 h 327"/>
              <a:gd name="T20" fmla="*/ 7 w 492"/>
              <a:gd name="T21" fmla="*/ 58 h 327"/>
              <a:gd name="T22" fmla="*/ 3 w 492"/>
              <a:gd name="T23" fmla="*/ 73 h 327"/>
              <a:gd name="T24" fmla="*/ 0 w 492"/>
              <a:gd name="T25" fmla="*/ 92 h 327"/>
              <a:gd name="T26" fmla="*/ 0 w 492"/>
              <a:gd name="T27" fmla="*/ 327 h 327"/>
              <a:gd name="T28" fmla="*/ 492 w 492"/>
              <a:gd name="T29" fmla="*/ 215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2" h="327">
                <a:moveTo>
                  <a:pt x="492" y="215"/>
                </a:moveTo>
                <a:lnTo>
                  <a:pt x="492" y="92"/>
                </a:lnTo>
                <a:lnTo>
                  <a:pt x="492" y="73"/>
                </a:lnTo>
                <a:lnTo>
                  <a:pt x="485" y="58"/>
                </a:lnTo>
                <a:lnTo>
                  <a:pt x="465" y="27"/>
                </a:lnTo>
                <a:lnTo>
                  <a:pt x="434" y="8"/>
                </a:lnTo>
                <a:lnTo>
                  <a:pt x="400" y="0"/>
                </a:lnTo>
                <a:lnTo>
                  <a:pt x="96" y="0"/>
                </a:lnTo>
                <a:lnTo>
                  <a:pt x="57" y="8"/>
                </a:lnTo>
                <a:lnTo>
                  <a:pt x="30" y="27"/>
                </a:lnTo>
                <a:lnTo>
                  <a:pt x="7" y="58"/>
                </a:lnTo>
                <a:lnTo>
                  <a:pt x="3" y="73"/>
                </a:lnTo>
                <a:lnTo>
                  <a:pt x="0" y="92"/>
                </a:lnTo>
                <a:lnTo>
                  <a:pt x="0" y="327"/>
                </a:lnTo>
                <a:lnTo>
                  <a:pt x="492" y="215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Freeform 13"/>
          <p:cNvSpPr>
            <a:spLocks/>
          </p:cNvSpPr>
          <p:nvPr/>
        </p:nvSpPr>
        <p:spPr bwMode="auto">
          <a:xfrm>
            <a:off x="6130600" y="4706429"/>
            <a:ext cx="1312133" cy="644089"/>
          </a:xfrm>
          <a:custGeom>
            <a:avLst/>
            <a:gdLst>
              <a:gd name="T0" fmla="*/ 493 w 493"/>
              <a:gd name="T1" fmla="*/ 242 h 242"/>
              <a:gd name="T2" fmla="*/ 493 w 493"/>
              <a:gd name="T3" fmla="*/ 100 h 242"/>
              <a:gd name="T4" fmla="*/ 493 w 493"/>
              <a:gd name="T5" fmla="*/ 81 h 242"/>
              <a:gd name="T6" fmla="*/ 485 w 493"/>
              <a:gd name="T7" fmla="*/ 61 h 242"/>
              <a:gd name="T8" fmla="*/ 466 w 493"/>
              <a:gd name="T9" fmla="*/ 31 h 242"/>
              <a:gd name="T10" fmla="*/ 435 w 493"/>
              <a:gd name="T11" fmla="*/ 8 h 242"/>
              <a:gd name="T12" fmla="*/ 420 w 493"/>
              <a:gd name="T13" fmla="*/ 4 h 242"/>
              <a:gd name="T14" fmla="*/ 401 w 493"/>
              <a:gd name="T15" fmla="*/ 0 h 242"/>
              <a:gd name="T16" fmla="*/ 97 w 493"/>
              <a:gd name="T17" fmla="*/ 0 h 242"/>
              <a:gd name="T18" fmla="*/ 77 w 493"/>
              <a:gd name="T19" fmla="*/ 4 h 242"/>
              <a:gd name="T20" fmla="*/ 58 w 493"/>
              <a:gd name="T21" fmla="*/ 8 h 242"/>
              <a:gd name="T22" fmla="*/ 31 w 493"/>
              <a:gd name="T23" fmla="*/ 31 h 242"/>
              <a:gd name="T24" fmla="*/ 8 w 493"/>
              <a:gd name="T25" fmla="*/ 61 h 242"/>
              <a:gd name="T26" fmla="*/ 4 w 493"/>
              <a:gd name="T27" fmla="*/ 81 h 242"/>
              <a:gd name="T28" fmla="*/ 0 w 493"/>
              <a:gd name="T29" fmla="*/ 100 h 242"/>
              <a:gd name="T30" fmla="*/ 0 w 493"/>
              <a:gd name="T31" fmla="*/ 242 h 242"/>
              <a:gd name="T32" fmla="*/ 493 w 493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2">
                <a:moveTo>
                  <a:pt x="493" y="242"/>
                </a:moveTo>
                <a:lnTo>
                  <a:pt x="493" y="100"/>
                </a:lnTo>
                <a:lnTo>
                  <a:pt x="493" y="81"/>
                </a:lnTo>
                <a:lnTo>
                  <a:pt x="485" y="61"/>
                </a:lnTo>
                <a:lnTo>
                  <a:pt x="466" y="31"/>
                </a:lnTo>
                <a:lnTo>
                  <a:pt x="435" y="8"/>
                </a:lnTo>
                <a:lnTo>
                  <a:pt x="420" y="4"/>
                </a:lnTo>
                <a:lnTo>
                  <a:pt x="401" y="0"/>
                </a:lnTo>
                <a:lnTo>
                  <a:pt x="97" y="0"/>
                </a:lnTo>
                <a:lnTo>
                  <a:pt x="77" y="4"/>
                </a:lnTo>
                <a:lnTo>
                  <a:pt x="58" y="8"/>
                </a:lnTo>
                <a:lnTo>
                  <a:pt x="31" y="31"/>
                </a:lnTo>
                <a:lnTo>
                  <a:pt x="8" y="61"/>
                </a:lnTo>
                <a:lnTo>
                  <a:pt x="4" y="81"/>
                </a:lnTo>
                <a:lnTo>
                  <a:pt x="0" y="100"/>
                </a:lnTo>
                <a:lnTo>
                  <a:pt x="0" y="242"/>
                </a:lnTo>
                <a:lnTo>
                  <a:pt x="493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Freeform 14"/>
          <p:cNvSpPr>
            <a:spLocks/>
          </p:cNvSpPr>
          <p:nvPr/>
        </p:nvSpPr>
        <p:spPr bwMode="auto">
          <a:xfrm>
            <a:off x="6130600" y="4778289"/>
            <a:ext cx="1312133" cy="952826"/>
          </a:xfrm>
          <a:custGeom>
            <a:avLst/>
            <a:gdLst>
              <a:gd name="T0" fmla="*/ 493 w 493"/>
              <a:gd name="T1" fmla="*/ 358 h 358"/>
              <a:gd name="T2" fmla="*/ 493 w 493"/>
              <a:gd name="T3" fmla="*/ 92 h 358"/>
              <a:gd name="T4" fmla="*/ 493 w 493"/>
              <a:gd name="T5" fmla="*/ 73 h 358"/>
              <a:gd name="T6" fmla="*/ 485 w 493"/>
              <a:gd name="T7" fmla="*/ 58 h 358"/>
              <a:gd name="T8" fmla="*/ 466 w 493"/>
              <a:gd name="T9" fmla="*/ 27 h 358"/>
              <a:gd name="T10" fmla="*/ 435 w 493"/>
              <a:gd name="T11" fmla="*/ 8 h 358"/>
              <a:gd name="T12" fmla="*/ 401 w 493"/>
              <a:gd name="T13" fmla="*/ 0 h 358"/>
              <a:gd name="T14" fmla="*/ 97 w 493"/>
              <a:gd name="T15" fmla="*/ 0 h 358"/>
              <a:gd name="T16" fmla="*/ 58 w 493"/>
              <a:gd name="T17" fmla="*/ 8 h 358"/>
              <a:gd name="T18" fmla="*/ 31 w 493"/>
              <a:gd name="T19" fmla="*/ 27 h 358"/>
              <a:gd name="T20" fmla="*/ 8 w 493"/>
              <a:gd name="T21" fmla="*/ 58 h 358"/>
              <a:gd name="T22" fmla="*/ 4 w 493"/>
              <a:gd name="T23" fmla="*/ 73 h 358"/>
              <a:gd name="T24" fmla="*/ 0 w 493"/>
              <a:gd name="T25" fmla="*/ 92 h 358"/>
              <a:gd name="T26" fmla="*/ 0 w 493"/>
              <a:gd name="T27" fmla="*/ 215 h 358"/>
              <a:gd name="T28" fmla="*/ 493 w 493"/>
              <a:gd name="T29" fmla="*/ 35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58">
                <a:moveTo>
                  <a:pt x="493" y="358"/>
                </a:moveTo>
                <a:lnTo>
                  <a:pt x="493" y="92"/>
                </a:lnTo>
                <a:lnTo>
                  <a:pt x="493" y="73"/>
                </a:lnTo>
                <a:lnTo>
                  <a:pt x="485" y="58"/>
                </a:lnTo>
                <a:lnTo>
                  <a:pt x="466" y="27"/>
                </a:lnTo>
                <a:lnTo>
                  <a:pt x="435" y="8"/>
                </a:lnTo>
                <a:lnTo>
                  <a:pt x="401" y="0"/>
                </a:lnTo>
                <a:lnTo>
                  <a:pt x="97" y="0"/>
                </a:lnTo>
                <a:lnTo>
                  <a:pt x="58" y="8"/>
                </a:lnTo>
                <a:lnTo>
                  <a:pt x="31" y="27"/>
                </a:lnTo>
                <a:lnTo>
                  <a:pt x="8" y="58"/>
                </a:lnTo>
                <a:lnTo>
                  <a:pt x="4" y="73"/>
                </a:lnTo>
                <a:lnTo>
                  <a:pt x="0" y="92"/>
                </a:lnTo>
                <a:lnTo>
                  <a:pt x="0" y="215"/>
                </a:lnTo>
                <a:lnTo>
                  <a:pt x="493" y="358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Freeform 15"/>
          <p:cNvSpPr>
            <a:spLocks/>
          </p:cNvSpPr>
          <p:nvPr/>
        </p:nvSpPr>
        <p:spPr bwMode="auto">
          <a:xfrm>
            <a:off x="7503947" y="4706429"/>
            <a:ext cx="1312133" cy="644089"/>
          </a:xfrm>
          <a:custGeom>
            <a:avLst/>
            <a:gdLst>
              <a:gd name="T0" fmla="*/ 493 w 493"/>
              <a:gd name="T1" fmla="*/ 242 h 242"/>
              <a:gd name="T2" fmla="*/ 493 w 493"/>
              <a:gd name="T3" fmla="*/ 100 h 242"/>
              <a:gd name="T4" fmla="*/ 493 w 493"/>
              <a:gd name="T5" fmla="*/ 81 h 242"/>
              <a:gd name="T6" fmla="*/ 485 w 493"/>
              <a:gd name="T7" fmla="*/ 61 h 242"/>
              <a:gd name="T8" fmla="*/ 466 w 493"/>
              <a:gd name="T9" fmla="*/ 31 h 242"/>
              <a:gd name="T10" fmla="*/ 435 w 493"/>
              <a:gd name="T11" fmla="*/ 8 h 242"/>
              <a:gd name="T12" fmla="*/ 420 w 493"/>
              <a:gd name="T13" fmla="*/ 4 h 242"/>
              <a:gd name="T14" fmla="*/ 400 w 493"/>
              <a:gd name="T15" fmla="*/ 0 h 242"/>
              <a:gd name="T16" fmla="*/ 96 w 493"/>
              <a:gd name="T17" fmla="*/ 0 h 242"/>
              <a:gd name="T18" fmla="*/ 77 w 493"/>
              <a:gd name="T19" fmla="*/ 4 h 242"/>
              <a:gd name="T20" fmla="*/ 58 w 493"/>
              <a:gd name="T21" fmla="*/ 8 h 242"/>
              <a:gd name="T22" fmla="*/ 31 w 493"/>
              <a:gd name="T23" fmla="*/ 31 h 242"/>
              <a:gd name="T24" fmla="*/ 8 w 493"/>
              <a:gd name="T25" fmla="*/ 61 h 242"/>
              <a:gd name="T26" fmla="*/ 4 w 493"/>
              <a:gd name="T27" fmla="*/ 81 h 242"/>
              <a:gd name="T28" fmla="*/ 0 w 493"/>
              <a:gd name="T29" fmla="*/ 100 h 242"/>
              <a:gd name="T30" fmla="*/ 0 w 493"/>
              <a:gd name="T31" fmla="*/ 242 h 242"/>
              <a:gd name="T32" fmla="*/ 493 w 493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2">
                <a:moveTo>
                  <a:pt x="493" y="242"/>
                </a:moveTo>
                <a:lnTo>
                  <a:pt x="493" y="100"/>
                </a:lnTo>
                <a:lnTo>
                  <a:pt x="493" y="81"/>
                </a:lnTo>
                <a:lnTo>
                  <a:pt x="485" y="61"/>
                </a:lnTo>
                <a:lnTo>
                  <a:pt x="466" y="31"/>
                </a:lnTo>
                <a:lnTo>
                  <a:pt x="435" y="8"/>
                </a:lnTo>
                <a:lnTo>
                  <a:pt x="420" y="4"/>
                </a:lnTo>
                <a:lnTo>
                  <a:pt x="400" y="0"/>
                </a:lnTo>
                <a:lnTo>
                  <a:pt x="96" y="0"/>
                </a:lnTo>
                <a:lnTo>
                  <a:pt x="77" y="4"/>
                </a:lnTo>
                <a:lnTo>
                  <a:pt x="58" y="8"/>
                </a:lnTo>
                <a:lnTo>
                  <a:pt x="31" y="31"/>
                </a:lnTo>
                <a:lnTo>
                  <a:pt x="8" y="61"/>
                </a:lnTo>
                <a:lnTo>
                  <a:pt x="4" y="81"/>
                </a:lnTo>
                <a:lnTo>
                  <a:pt x="0" y="100"/>
                </a:lnTo>
                <a:lnTo>
                  <a:pt x="0" y="242"/>
                </a:lnTo>
                <a:lnTo>
                  <a:pt x="493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Freeform 16"/>
          <p:cNvSpPr>
            <a:spLocks/>
          </p:cNvSpPr>
          <p:nvPr/>
        </p:nvSpPr>
        <p:spPr bwMode="auto">
          <a:xfrm>
            <a:off x="7503947" y="4778289"/>
            <a:ext cx="1312133" cy="952826"/>
          </a:xfrm>
          <a:custGeom>
            <a:avLst/>
            <a:gdLst>
              <a:gd name="T0" fmla="*/ 493 w 493"/>
              <a:gd name="T1" fmla="*/ 215 h 358"/>
              <a:gd name="T2" fmla="*/ 493 w 493"/>
              <a:gd name="T3" fmla="*/ 92 h 358"/>
              <a:gd name="T4" fmla="*/ 493 w 493"/>
              <a:gd name="T5" fmla="*/ 73 h 358"/>
              <a:gd name="T6" fmla="*/ 485 w 493"/>
              <a:gd name="T7" fmla="*/ 58 h 358"/>
              <a:gd name="T8" fmla="*/ 466 w 493"/>
              <a:gd name="T9" fmla="*/ 27 h 358"/>
              <a:gd name="T10" fmla="*/ 435 w 493"/>
              <a:gd name="T11" fmla="*/ 8 h 358"/>
              <a:gd name="T12" fmla="*/ 400 w 493"/>
              <a:gd name="T13" fmla="*/ 0 h 358"/>
              <a:gd name="T14" fmla="*/ 96 w 493"/>
              <a:gd name="T15" fmla="*/ 0 h 358"/>
              <a:gd name="T16" fmla="*/ 58 w 493"/>
              <a:gd name="T17" fmla="*/ 8 h 358"/>
              <a:gd name="T18" fmla="*/ 31 w 493"/>
              <a:gd name="T19" fmla="*/ 27 h 358"/>
              <a:gd name="T20" fmla="*/ 8 w 493"/>
              <a:gd name="T21" fmla="*/ 58 h 358"/>
              <a:gd name="T22" fmla="*/ 4 w 493"/>
              <a:gd name="T23" fmla="*/ 73 h 358"/>
              <a:gd name="T24" fmla="*/ 0 w 493"/>
              <a:gd name="T25" fmla="*/ 92 h 358"/>
              <a:gd name="T26" fmla="*/ 0 w 493"/>
              <a:gd name="T27" fmla="*/ 358 h 358"/>
              <a:gd name="T28" fmla="*/ 493 w 493"/>
              <a:gd name="T29" fmla="*/ 21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58">
                <a:moveTo>
                  <a:pt x="493" y="215"/>
                </a:moveTo>
                <a:lnTo>
                  <a:pt x="493" y="92"/>
                </a:lnTo>
                <a:lnTo>
                  <a:pt x="493" y="73"/>
                </a:lnTo>
                <a:lnTo>
                  <a:pt x="485" y="58"/>
                </a:lnTo>
                <a:lnTo>
                  <a:pt x="466" y="27"/>
                </a:lnTo>
                <a:lnTo>
                  <a:pt x="435" y="8"/>
                </a:lnTo>
                <a:lnTo>
                  <a:pt x="400" y="0"/>
                </a:lnTo>
                <a:lnTo>
                  <a:pt x="96" y="0"/>
                </a:lnTo>
                <a:lnTo>
                  <a:pt x="58" y="8"/>
                </a:lnTo>
                <a:lnTo>
                  <a:pt x="31" y="27"/>
                </a:lnTo>
                <a:lnTo>
                  <a:pt x="8" y="58"/>
                </a:lnTo>
                <a:lnTo>
                  <a:pt x="4" y="73"/>
                </a:lnTo>
                <a:lnTo>
                  <a:pt x="0" y="92"/>
                </a:lnTo>
                <a:lnTo>
                  <a:pt x="0" y="358"/>
                </a:lnTo>
                <a:lnTo>
                  <a:pt x="493" y="215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Freeform 17"/>
          <p:cNvSpPr>
            <a:spLocks/>
          </p:cNvSpPr>
          <p:nvPr/>
        </p:nvSpPr>
        <p:spPr bwMode="auto">
          <a:xfrm>
            <a:off x="8877294" y="4706429"/>
            <a:ext cx="1290841" cy="644089"/>
          </a:xfrm>
          <a:custGeom>
            <a:avLst/>
            <a:gdLst>
              <a:gd name="T0" fmla="*/ 485 w 485"/>
              <a:gd name="T1" fmla="*/ 61 h 242"/>
              <a:gd name="T2" fmla="*/ 473 w 485"/>
              <a:gd name="T3" fmla="*/ 38 h 242"/>
              <a:gd name="T4" fmla="*/ 450 w 485"/>
              <a:gd name="T5" fmla="*/ 19 h 242"/>
              <a:gd name="T6" fmla="*/ 427 w 485"/>
              <a:gd name="T7" fmla="*/ 8 h 242"/>
              <a:gd name="T8" fmla="*/ 400 w 485"/>
              <a:gd name="T9" fmla="*/ 0 h 242"/>
              <a:gd name="T10" fmla="*/ 96 w 485"/>
              <a:gd name="T11" fmla="*/ 0 h 242"/>
              <a:gd name="T12" fmla="*/ 77 w 485"/>
              <a:gd name="T13" fmla="*/ 4 h 242"/>
              <a:gd name="T14" fmla="*/ 57 w 485"/>
              <a:gd name="T15" fmla="*/ 8 h 242"/>
              <a:gd name="T16" fmla="*/ 27 w 485"/>
              <a:gd name="T17" fmla="*/ 31 h 242"/>
              <a:gd name="T18" fmla="*/ 7 w 485"/>
              <a:gd name="T19" fmla="*/ 61 h 242"/>
              <a:gd name="T20" fmla="*/ 4 w 485"/>
              <a:gd name="T21" fmla="*/ 81 h 242"/>
              <a:gd name="T22" fmla="*/ 0 w 485"/>
              <a:gd name="T23" fmla="*/ 100 h 242"/>
              <a:gd name="T24" fmla="*/ 0 w 485"/>
              <a:gd name="T25" fmla="*/ 242 h 242"/>
              <a:gd name="T26" fmla="*/ 485 w 485"/>
              <a:gd name="T27" fmla="*/ 242 h 242"/>
              <a:gd name="T28" fmla="*/ 485 w 485"/>
              <a:gd name="T29" fmla="*/ 61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5" h="242">
                <a:moveTo>
                  <a:pt x="485" y="61"/>
                </a:moveTo>
                <a:lnTo>
                  <a:pt x="473" y="38"/>
                </a:lnTo>
                <a:lnTo>
                  <a:pt x="450" y="19"/>
                </a:lnTo>
                <a:lnTo>
                  <a:pt x="427" y="8"/>
                </a:lnTo>
                <a:lnTo>
                  <a:pt x="400" y="0"/>
                </a:lnTo>
                <a:lnTo>
                  <a:pt x="96" y="0"/>
                </a:lnTo>
                <a:lnTo>
                  <a:pt x="77" y="4"/>
                </a:lnTo>
                <a:lnTo>
                  <a:pt x="57" y="8"/>
                </a:lnTo>
                <a:lnTo>
                  <a:pt x="27" y="31"/>
                </a:lnTo>
                <a:lnTo>
                  <a:pt x="7" y="61"/>
                </a:lnTo>
                <a:lnTo>
                  <a:pt x="4" y="81"/>
                </a:lnTo>
                <a:lnTo>
                  <a:pt x="0" y="100"/>
                </a:lnTo>
                <a:lnTo>
                  <a:pt x="0" y="242"/>
                </a:lnTo>
                <a:lnTo>
                  <a:pt x="485" y="242"/>
                </a:lnTo>
                <a:lnTo>
                  <a:pt x="485" y="6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Freeform 18"/>
          <p:cNvSpPr>
            <a:spLocks/>
          </p:cNvSpPr>
          <p:nvPr/>
        </p:nvSpPr>
        <p:spPr bwMode="auto">
          <a:xfrm>
            <a:off x="8877294" y="4778289"/>
            <a:ext cx="1290841" cy="849027"/>
          </a:xfrm>
          <a:custGeom>
            <a:avLst/>
            <a:gdLst>
              <a:gd name="T0" fmla="*/ 485 w 485"/>
              <a:gd name="T1" fmla="*/ 58 h 319"/>
              <a:gd name="T2" fmla="*/ 473 w 485"/>
              <a:gd name="T3" fmla="*/ 34 h 319"/>
              <a:gd name="T4" fmla="*/ 450 w 485"/>
              <a:gd name="T5" fmla="*/ 15 h 319"/>
              <a:gd name="T6" fmla="*/ 427 w 485"/>
              <a:gd name="T7" fmla="*/ 4 h 319"/>
              <a:gd name="T8" fmla="*/ 400 w 485"/>
              <a:gd name="T9" fmla="*/ 0 h 319"/>
              <a:gd name="T10" fmla="*/ 96 w 485"/>
              <a:gd name="T11" fmla="*/ 0 h 319"/>
              <a:gd name="T12" fmla="*/ 57 w 485"/>
              <a:gd name="T13" fmla="*/ 8 h 319"/>
              <a:gd name="T14" fmla="*/ 27 w 485"/>
              <a:gd name="T15" fmla="*/ 27 h 319"/>
              <a:gd name="T16" fmla="*/ 7 w 485"/>
              <a:gd name="T17" fmla="*/ 58 h 319"/>
              <a:gd name="T18" fmla="*/ 4 w 485"/>
              <a:gd name="T19" fmla="*/ 73 h 319"/>
              <a:gd name="T20" fmla="*/ 0 w 485"/>
              <a:gd name="T21" fmla="*/ 92 h 319"/>
              <a:gd name="T22" fmla="*/ 0 w 485"/>
              <a:gd name="T23" fmla="*/ 319 h 319"/>
              <a:gd name="T24" fmla="*/ 485 w 485"/>
              <a:gd name="T25" fmla="*/ 215 h 319"/>
              <a:gd name="T26" fmla="*/ 485 w 485"/>
              <a:gd name="T27" fmla="*/ 5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5" h="319">
                <a:moveTo>
                  <a:pt x="485" y="58"/>
                </a:moveTo>
                <a:lnTo>
                  <a:pt x="473" y="34"/>
                </a:lnTo>
                <a:lnTo>
                  <a:pt x="450" y="15"/>
                </a:lnTo>
                <a:lnTo>
                  <a:pt x="427" y="4"/>
                </a:lnTo>
                <a:lnTo>
                  <a:pt x="400" y="0"/>
                </a:lnTo>
                <a:lnTo>
                  <a:pt x="96" y="0"/>
                </a:lnTo>
                <a:lnTo>
                  <a:pt x="57" y="8"/>
                </a:lnTo>
                <a:lnTo>
                  <a:pt x="27" y="27"/>
                </a:lnTo>
                <a:lnTo>
                  <a:pt x="7" y="58"/>
                </a:lnTo>
                <a:lnTo>
                  <a:pt x="4" y="73"/>
                </a:lnTo>
                <a:lnTo>
                  <a:pt x="0" y="92"/>
                </a:lnTo>
                <a:lnTo>
                  <a:pt x="0" y="319"/>
                </a:lnTo>
                <a:lnTo>
                  <a:pt x="485" y="215"/>
                </a:lnTo>
                <a:lnTo>
                  <a:pt x="485" y="58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321407" y="5084366"/>
            <a:ext cx="1312133" cy="1014040"/>
            <a:chOff x="1321407" y="5084366"/>
            <a:chExt cx="1312133" cy="1014040"/>
          </a:xfrm>
        </p:grpSpPr>
        <p:sp>
          <p:nvSpPr>
            <p:cNvPr id="262" name="Freeform 19"/>
            <p:cNvSpPr>
              <a:spLocks/>
            </p:cNvSpPr>
            <p:nvPr/>
          </p:nvSpPr>
          <p:spPr bwMode="auto">
            <a:xfrm>
              <a:off x="1321407" y="5084366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4 w 493"/>
                <a:gd name="T5" fmla="*/ 81 h 246"/>
                <a:gd name="T6" fmla="*/ 8 w 493"/>
                <a:gd name="T7" fmla="*/ 62 h 246"/>
                <a:gd name="T8" fmla="*/ 27 w 493"/>
                <a:gd name="T9" fmla="*/ 31 h 246"/>
                <a:gd name="T10" fmla="*/ 58 w 493"/>
                <a:gd name="T11" fmla="*/ 8 h 246"/>
                <a:gd name="T12" fmla="*/ 77 w 493"/>
                <a:gd name="T13" fmla="*/ 4 h 246"/>
                <a:gd name="T14" fmla="*/ 96 w 493"/>
                <a:gd name="T15" fmla="*/ 0 h 246"/>
                <a:gd name="T16" fmla="*/ 400 w 493"/>
                <a:gd name="T17" fmla="*/ 0 h 246"/>
                <a:gd name="T18" fmla="*/ 420 w 493"/>
                <a:gd name="T19" fmla="*/ 4 h 246"/>
                <a:gd name="T20" fmla="*/ 435 w 493"/>
                <a:gd name="T21" fmla="*/ 8 h 246"/>
                <a:gd name="T22" fmla="*/ 466 w 493"/>
                <a:gd name="T23" fmla="*/ 31 h 246"/>
                <a:gd name="T24" fmla="*/ 485 w 493"/>
                <a:gd name="T25" fmla="*/ 62 h 246"/>
                <a:gd name="T26" fmla="*/ 493 w 493"/>
                <a:gd name="T27" fmla="*/ 81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4" y="81"/>
                  </a:lnTo>
                  <a:lnTo>
                    <a:pt x="8" y="62"/>
                  </a:lnTo>
                  <a:lnTo>
                    <a:pt x="27" y="31"/>
                  </a:lnTo>
                  <a:lnTo>
                    <a:pt x="58" y="8"/>
                  </a:lnTo>
                  <a:lnTo>
                    <a:pt x="77" y="4"/>
                  </a:lnTo>
                  <a:lnTo>
                    <a:pt x="96" y="0"/>
                  </a:lnTo>
                  <a:lnTo>
                    <a:pt x="400" y="0"/>
                  </a:lnTo>
                  <a:lnTo>
                    <a:pt x="420" y="4"/>
                  </a:lnTo>
                  <a:lnTo>
                    <a:pt x="435" y="8"/>
                  </a:lnTo>
                  <a:lnTo>
                    <a:pt x="466" y="31"/>
                  </a:lnTo>
                  <a:lnTo>
                    <a:pt x="485" y="62"/>
                  </a:lnTo>
                  <a:lnTo>
                    <a:pt x="493" y="81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0"/>
            <p:cNvSpPr>
              <a:spLocks/>
            </p:cNvSpPr>
            <p:nvPr/>
          </p:nvSpPr>
          <p:spPr bwMode="auto">
            <a:xfrm>
              <a:off x="1321407" y="5156226"/>
              <a:ext cx="1312133" cy="942180"/>
            </a:xfrm>
            <a:custGeom>
              <a:avLst/>
              <a:gdLst>
                <a:gd name="T0" fmla="*/ 493 w 493"/>
                <a:gd name="T1" fmla="*/ 354 h 354"/>
                <a:gd name="T2" fmla="*/ 493 w 493"/>
                <a:gd name="T3" fmla="*/ 89 h 354"/>
                <a:gd name="T4" fmla="*/ 493 w 493"/>
                <a:gd name="T5" fmla="*/ 73 h 354"/>
                <a:gd name="T6" fmla="*/ 485 w 493"/>
                <a:gd name="T7" fmla="*/ 54 h 354"/>
                <a:gd name="T8" fmla="*/ 466 w 493"/>
                <a:gd name="T9" fmla="*/ 27 h 354"/>
                <a:gd name="T10" fmla="*/ 435 w 493"/>
                <a:gd name="T11" fmla="*/ 8 h 354"/>
                <a:gd name="T12" fmla="*/ 400 w 493"/>
                <a:gd name="T13" fmla="*/ 0 h 354"/>
                <a:gd name="T14" fmla="*/ 96 w 493"/>
                <a:gd name="T15" fmla="*/ 0 h 354"/>
                <a:gd name="T16" fmla="*/ 58 w 493"/>
                <a:gd name="T17" fmla="*/ 8 h 354"/>
                <a:gd name="T18" fmla="*/ 27 w 493"/>
                <a:gd name="T19" fmla="*/ 27 h 354"/>
                <a:gd name="T20" fmla="*/ 8 w 493"/>
                <a:gd name="T21" fmla="*/ 54 h 354"/>
                <a:gd name="T22" fmla="*/ 4 w 493"/>
                <a:gd name="T23" fmla="*/ 73 h 354"/>
                <a:gd name="T24" fmla="*/ 0 w 493"/>
                <a:gd name="T25" fmla="*/ 89 h 354"/>
                <a:gd name="T26" fmla="*/ 0 w 493"/>
                <a:gd name="T27" fmla="*/ 354 h 354"/>
                <a:gd name="T28" fmla="*/ 493 w 493"/>
                <a:gd name="T29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3" h="354">
                  <a:moveTo>
                    <a:pt x="493" y="354"/>
                  </a:moveTo>
                  <a:lnTo>
                    <a:pt x="493" y="89"/>
                  </a:lnTo>
                  <a:lnTo>
                    <a:pt x="493" y="73"/>
                  </a:lnTo>
                  <a:lnTo>
                    <a:pt x="485" y="54"/>
                  </a:lnTo>
                  <a:lnTo>
                    <a:pt x="466" y="27"/>
                  </a:lnTo>
                  <a:lnTo>
                    <a:pt x="435" y="8"/>
                  </a:lnTo>
                  <a:lnTo>
                    <a:pt x="400" y="0"/>
                  </a:lnTo>
                  <a:lnTo>
                    <a:pt x="96" y="0"/>
                  </a:lnTo>
                  <a:lnTo>
                    <a:pt x="58" y="8"/>
                  </a:lnTo>
                  <a:lnTo>
                    <a:pt x="27" y="27"/>
                  </a:lnTo>
                  <a:lnTo>
                    <a:pt x="8" y="54"/>
                  </a:lnTo>
                  <a:lnTo>
                    <a:pt x="4" y="73"/>
                  </a:lnTo>
                  <a:lnTo>
                    <a:pt x="0" y="89"/>
                  </a:lnTo>
                  <a:lnTo>
                    <a:pt x="0" y="354"/>
                  </a:lnTo>
                  <a:lnTo>
                    <a:pt x="493" y="354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695901" y="5073719"/>
            <a:ext cx="6800199" cy="1085903"/>
            <a:chOff x="2516248" y="5073719"/>
            <a:chExt cx="6800199" cy="1085903"/>
          </a:xfrm>
        </p:grpSpPr>
        <p:sp>
          <p:nvSpPr>
            <p:cNvPr id="179" name="Freeform 21"/>
            <p:cNvSpPr>
              <a:spLocks/>
            </p:cNvSpPr>
            <p:nvPr/>
          </p:nvSpPr>
          <p:spPr bwMode="auto">
            <a:xfrm>
              <a:off x="2516248" y="5073719"/>
              <a:ext cx="1309471" cy="646751"/>
            </a:xfrm>
            <a:custGeom>
              <a:avLst/>
              <a:gdLst>
                <a:gd name="T0" fmla="*/ 0 w 492"/>
                <a:gd name="T1" fmla="*/ 243 h 243"/>
                <a:gd name="T2" fmla="*/ 0 w 492"/>
                <a:gd name="T3" fmla="*/ 97 h 243"/>
                <a:gd name="T4" fmla="*/ 4 w 492"/>
                <a:gd name="T5" fmla="*/ 77 h 243"/>
                <a:gd name="T6" fmla="*/ 7 w 492"/>
                <a:gd name="T7" fmla="*/ 58 h 243"/>
                <a:gd name="T8" fmla="*/ 31 w 492"/>
                <a:gd name="T9" fmla="*/ 27 h 243"/>
                <a:gd name="T10" fmla="*/ 57 w 492"/>
                <a:gd name="T11" fmla="*/ 8 h 243"/>
                <a:gd name="T12" fmla="*/ 77 w 492"/>
                <a:gd name="T13" fmla="*/ 0 h 243"/>
                <a:gd name="T14" fmla="*/ 96 w 492"/>
                <a:gd name="T15" fmla="*/ 0 h 243"/>
                <a:gd name="T16" fmla="*/ 400 w 492"/>
                <a:gd name="T17" fmla="*/ 0 h 243"/>
                <a:gd name="T18" fmla="*/ 419 w 492"/>
                <a:gd name="T19" fmla="*/ 0 h 243"/>
                <a:gd name="T20" fmla="*/ 435 w 492"/>
                <a:gd name="T21" fmla="*/ 8 h 243"/>
                <a:gd name="T22" fmla="*/ 465 w 492"/>
                <a:gd name="T23" fmla="*/ 27 h 243"/>
                <a:gd name="T24" fmla="*/ 485 w 492"/>
                <a:gd name="T25" fmla="*/ 58 h 243"/>
                <a:gd name="T26" fmla="*/ 492 w 492"/>
                <a:gd name="T27" fmla="*/ 77 h 243"/>
                <a:gd name="T28" fmla="*/ 492 w 492"/>
                <a:gd name="T29" fmla="*/ 97 h 243"/>
                <a:gd name="T30" fmla="*/ 492 w 492"/>
                <a:gd name="T31" fmla="*/ 243 h 243"/>
                <a:gd name="T32" fmla="*/ 0 w 492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2" h="243">
                  <a:moveTo>
                    <a:pt x="0" y="243"/>
                  </a:moveTo>
                  <a:lnTo>
                    <a:pt x="0" y="97"/>
                  </a:lnTo>
                  <a:lnTo>
                    <a:pt x="4" y="77"/>
                  </a:lnTo>
                  <a:lnTo>
                    <a:pt x="7" y="58"/>
                  </a:lnTo>
                  <a:lnTo>
                    <a:pt x="31" y="27"/>
                  </a:lnTo>
                  <a:lnTo>
                    <a:pt x="57" y="8"/>
                  </a:lnTo>
                  <a:lnTo>
                    <a:pt x="77" y="0"/>
                  </a:lnTo>
                  <a:lnTo>
                    <a:pt x="96" y="0"/>
                  </a:lnTo>
                  <a:lnTo>
                    <a:pt x="400" y="0"/>
                  </a:lnTo>
                  <a:lnTo>
                    <a:pt x="419" y="0"/>
                  </a:lnTo>
                  <a:lnTo>
                    <a:pt x="435" y="8"/>
                  </a:lnTo>
                  <a:lnTo>
                    <a:pt x="465" y="27"/>
                  </a:lnTo>
                  <a:lnTo>
                    <a:pt x="485" y="58"/>
                  </a:lnTo>
                  <a:lnTo>
                    <a:pt x="492" y="77"/>
                  </a:lnTo>
                  <a:lnTo>
                    <a:pt x="492" y="97"/>
                  </a:lnTo>
                  <a:lnTo>
                    <a:pt x="492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2"/>
            <p:cNvSpPr>
              <a:spLocks/>
            </p:cNvSpPr>
            <p:nvPr/>
          </p:nvSpPr>
          <p:spPr bwMode="auto">
            <a:xfrm>
              <a:off x="2516248" y="5145580"/>
              <a:ext cx="1309471" cy="1014042"/>
            </a:xfrm>
            <a:custGeom>
              <a:avLst/>
              <a:gdLst>
                <a:gd name="T0" fmla="*/ 492 w 492"/>
                <a:gd name="T1" fmla="*/ 381 h 381"/>
                <a:gd name="T2" fmla="*/ 492 w 492"/>
                <a:gd name="T3" fmla="*/ 89 h 381"/>
                <a:gd name="T4" fmla="*/ 492 w 492"/>
                <a:gd name="T5" fmla="*/ 70 h 381"/>
                <a:gd name="T6" fmla="*/ 485 w 492"/>
                <a:gd name="T7" fmla="*/ 54 h 381"/>
                <a:gd name="T8" fmla="*/ 465 w 492"/>
                <a:gd name="T9" fmla="*/ 23 h 381"/>
                <a:gd name="T10" fmla="*/ 435 w 492"/>
                <a:gd name="T11" fmla="*/ 4 h 381"/>
                <a:gd name="T12" fmla="*/ 400 w 492"/>
                <a:gd name="T13" fmla="*/ 0 h 381"/>
                <a:gd name="T14" fmla="*/ 96 w 492"/>
                <a:gd name="T15" fmla="*/ 0 h 381"/>
                <a:gd name="T16" fmla="*/ 57 w 492"/>
                <a:gd name="T17" fmla="*/ 4 h 381"/>
                <a:gd name="T18" fmla="*/ 31 w 492"/>
                <a:gd name="T19" fmla="*/ 23 h 381"/>
                <a:gd name="T20" fmla="*/ 7 w 492"/>
                <a:gd name="T21" fmla="*/ 54 h 381"/>
                <a:gd name="T22" fmla="*/ 4 w 492"/>
                <a:gd name="T23" fmla="*/ 70 h 381"/>
                <a:gd name="T24" fmla="*/ 0 w 492"/>
                <a:gd name="T25" fmla="*/ 89 h 381"/>
                <a:gd name="T26" fmla="*/ 0 w 492"/>
                <a:gd name="T27" fmla="*/ 381 h 381"/>
                <a:gd name="T28" fmla="*/ 492 w 492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2" h="381">
                  <a:moveTo>
                    <a:pt x="492" y="381"/>
                  </a:moveTo>
                  <a:lnTo>
                    <a:pt x="492" y="89"/>
                  </a:lnTo>
                  <a:lnTo>
                    <a:pt x="492" y="70"/>
                  </a:lnTo>
                  <a:lnTo>
                    <a:pt x="485" y="54"/>
                  </a:lnTo>
                  <a:lnTo>
                    <a:pt x="465" y="23"/>
                  </a:lnTo>
                  <a:lnTo>
                    <a:pt x="435" y="4"/>
                  </a:lnTo>
                  <a:lnTo>
                    <a:pt x="400" y="0"/>
                  </a:lnTo>
                  <a:lnTo>
                    <a:pt x="96" y="0"/>
                  </a:lnTo>
                  <a:lnTo>
                    <a:pt x="57" y="4"/>
                  </a:lnTo>
                  <a:lnTo>
                    <a:pt x="31" y="23"/>
                  </a:lnTo>
                  <a:lnTo>
                    <a:pt x="7" y="54"/>
                  </a:lnTo>
                  <a:lnTo>
                    <a:pt x="4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92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5"/>
            <p:cNvSpPr>
              <a:spLocks/>
            </p:cNvSpPr>
            <p:nvPr/>
          </p:nvSpPr>
          <p:spPr bwMode="auto">
            <a:xfrm>
              <a:off x="3897579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3 w 489"/>
                <a:gd name="T13" fmla="*/ 0 h 243"/>
                <a:gd name="T14" fmla="*/ 93 w 489"/>
                <a:gd name="T15" fmla="*/ 0 h 243"/>
                <a:gd name="T16" fmla="*/ 397 w 489"/>
                <a:gd name="T17" fmla="*/ 0 h 243"/>
                <a:gd name="T18" fmla="*/ 416 w 489"/>
                <a:gd name="T19" fmla="*/ 0 h 243"/>
                <a:gd name="T20" fmla="*/ 431 w 489"/>
                <a:gd name="T21" fmla="*/ 8 h 243"/>
                <a:gd name="T22" fmla="*/ 462 w 489"/>
                <a:gd name="T23" fmla="*/ 27 h 243"/>
                <a:gd name="T24" fmla="*/ 481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3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1" y="8"/>
                  </a:lnTo>
                  <a:lnTo>
                    <a:pt x="462" y="27"/>
                  </a:lnTo>
                  <a:lnTo>
                    <a:pt x="481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6"/>
            <p:cNvSpPr>
              <a:spLocks/>
            </p:cNvSpPr>
            <p:nvPr/>
          </p:nvSpPr>
          <p:spPr bwMode="auto">
            <a:xfrm>
              <a:off x="3897579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1 w 489"/>
                <a:gd name="T7" fmla="*/ 54 h 381"/>
                <a:gd name="T8" fmla="*/ 462 w 489"/>
                <a:gd name="T9" fmla="*/ 23 h 381"/>
                <a:gd name="T10" fmla="*/ 431 w 489"/>
                <a:gd name="T11" fmla="*/ 4 h 381"/>
                <a:gd name="T12" fmla="*/ 397 w 489"/>
                <a:gd name="T13" fmla="*/ 0 h 381"/>
                <a:gd name="T14" fmla="*/ 93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1" y="54"/>
                  </a:lnTo>
                  <a:lnTo>
                    <a:pt x="462" y="23"/>
                  </a:lnTo>
                  <a:lnTo>
                    <a:pt x="431" y="4"/>
                  </a:lnTo>
                  <a:lnTo>
                    <a:pt x="397" y="0"/>
                  </a:lnTo>
                  <a:lnTo>
                    <a:pt x="93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7"/>
            <p:cNvSpPr>
              <a:spLocks/>
            </p:cNvSpPr>
            <p:nvPr/>
          </p:nvSpPr>
          <p:spPr bwMode="auto">
            <a:xfrm>
              <a:off x="5270926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3 w 489"/>
                <a:gd name="T13" fmla="*/ 0 h 243"/>
                <a:gd name="T14" fmla="*/ 92 w 489"/>
                <a:gd name="T15" fmla="*/ 0 h 243"/>
                <a:gd name="T16" fmla="*/ 396 w 489"/>
                <a:gd name="T17" fmla="*/ 0 h 243"/>
                <a:gd name="T18" fmla="*/ 416 w 489"/>
                <a:gd name="T19" fmla="*/ 0 h 243"/>
                <a:gd name="T20" fmla="*/ 435 w 489"/>
                <a:gd name="T21" fmla="*/ 8 h 243"/>
                <a:gd name="T22" fmla="*/ 462 w 489"/>
                <a:gd name="T23" fmla="*/ 27 h 243"/>
                <a:gd name="T24" fmla="*/ 481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1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8"/>
            <p:cNvSpPr>
              <a:spLocks/>
            </p:cNvSpPr>
            <p:nvPr/>
          </p:nvSpPr>
          <p:spPr bwMode="auto">
            <a:xfrm>
              <a:off x="5270926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1 w 489"/>
                <a:gd name="T7" fmla="*/ 54 h 381"/>
                <a:gd name="T8" fmla="*/ 462 w 489"/>
                <a:gd name="T9" fmla="*/ 23 h 381"/>
                <a:gd name="T10" fmla="*/ 435 w 489"/>
                <a:gd name="T11" fmla="*/ 4 h 381"/>
                <a:gd name="T12" fmla="*/ 396 w 489"/>
                <a:gd name="T13" fmla="*/ 0 h 381"/>
                <a:gd name="T14" fmla="*/ 92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1" y="54"/>
                  </a:lnTo>
                  <a:lnTo>
                    <a:pt x="462" y="23"/>
                  </a:lnTo>
                  <a:lnTo>
                    <a:pt x="435" y="4"/>
                  </a:lnTo>
                  <a:lnTo>
                    <a:pt x="396" y="0"/>
                  </a:lnTo>
                  <a:lnTo>
                    <a:pt x="92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9"/>
            <p:cNvSpPr>
              <a:spLocks/>
            </p:cNvSpPr>
            <p:nvPr/>
          </p:nvSpPr>
          <p:spPr bwMode="auto">
            <a:xfrm>
              <a:off x="6644273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3 w 489"/>
                <a:gd name="T13" fmla="*/ 0 h 243"/>
                <a:gd name="T14" fmla="*/ 92 w 489"/>
                <a:gd name="T15" fmla="*/ 0 h 243"/>
                <a:gd name="T16" fmla="*/ 396 w 489"/>
                <a:gd name="T17" fmla="*/ 0 h 243"/>
                <a:gd name="T18" fmla="*/ 415 w 489"/>
                <a:gd name="T19" fmla="*/ 0 h 243"/>
                <a:gd name="T20" fmla="*/ 435 w 489"/>
                <a:gd name="T21" fmla="*/ 8 h 243"/>
                <a:gd name="T22" fmla="*/ 462 w 489"/>
                <a:gd name="T23" fmla="*/ 27 h 243"/>
                <a:gd name="T24" fmla="*/ 481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5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1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30"/>
            <p:cNvSpPr>
              <a:spLocks/>
            </p:cNvSpPr>
            <p:nvPr/>
          </p:nvSpPr>
          <p:spPr bwMode="auto">
            <a:xfrm>
              <a:off x="6644273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1 w 489"/>
                <a:gd name="T7" fmla="*/ 54 h 381"/>
                <a:gd name="T8" fmla="*/ 462 w 489"/>
                <a:gd name="T9" fmla="*/ 23 h 381"/>
                <a:gd name="T10" fmla="*/ 435 w 489"/>
                <a:gd name="T11" fmla="*/ 4 h 381"/>
                <a:gd name="T12" fmla="*/ 396 w 489"/>
                <a:gd name="T13" fmla="*/ 0 h 381"/>
                <a:gd name="T14" fmla="*/ 92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1" y="54"/>
                  </a:lnTo>
                  <a:lnTo>
                    <a:pt x="462" y="23"/>
                  </a:lnTo>
                  <a:lnTo>
                    <a:pt x="435" y="4"/>
                  </a:lnTo>
                  <a:lnTo>
                    <a:pt x="396" y="0"/>
                  </a:lnTo>
                  <a:lnTo>
                    <a:pt x="92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31"/>
            <p:cNvSpPr>
              <a:spLocks/>
            </p:cNvSpPr>
            <p:nvPr/>
          </p:nvSpPr>
          <p:spPr bwMode="auto">
            <a:xfrm>
              <a:off x="8014960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4 w 489"/>
                <a:gd name="T13" fmla="*/ 0 h 243"/>
                <a:gd name="T14" fmla="*/ 93 w 489"/>
                <a:gd name="T15" fmla="*/ 0 h 243"/>
                <a:gd name="T16" fmla="*/ 397 w 489"/>
                <a:gd name="T17" fmla="*/ 0 h 243"/>
                <a:gd name="T18" fmla="*/ 416 w 489"/>
                <a:gd name="T19" fmla="*/ 0 h 243"/>
                <a:gd name="T20" fmla="*/ 435 w 489"/>
                <a:gd name="T21" fmla="*/ 8 h 243"/>
                <a:gd name="T22" fmla="*/ 462 w 489"/>
                <a:gd name="T23" fmla="*/ 27 h 243"/>
                <a:gd name="T24" fmla="*/ 482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4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2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32"/>
            <p:cNvSpPr>
              <a:spLocks/>
            </p:cNvSpPr>
            <p:nvPr/>
          </p:nvSpPr>
          <p:spPr bwMode="auto">
            <a:xfrm>
              <a:off x="8014960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2 w 489"/>
                <a:gd name="T7" fmla="*/ 54 h 381"/>
                <a:gd name="T8" fmla="*/ 462 w 489"/>
                <a:gd name="T9" fmla="*/ 23 h 381"/>
                <a:gd name="T10" fmla="*/ 435 w 489"/>
                <a:gd name="T11" fmla="*/ 4 h 381"/>
                <a:gd name="T12" fmla="*/ 397 w 489"/>
                <a:gd name="T13" fmla="*/ 0 h 381"/>
                <a:gd name="T14" fmla="*/ 93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2" y="54"/>
                  </a:lnTo>
                  <a:lnTo>
                    <a:pt x="462" y="23"/>
                  </a:lnTo>
                  <a:lnTo>
                    <a:pt x="435" y="4"/>
                  </a:lnTo>
                  <a:lnTo>
                    <a:pt x="397" y="0"/>
                  </a:lnTo>
                  <a:lnTo>
                    <a:pt x="93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3" name="Freeform 35"/>
          <p:cNvSpPr>
            <a:spLocks/>
          </p:cNvSpPr>
          <p:nvPr/>
        </p:nvSpPr>
        <p:spPr bwMode="auto">
          <a:xfrm>
            <a:off x="3386566" y="5472948"/>
            <a:ext cx="1312133" cy="646751"/>
          </a:xfrm>
          <a:custGeom>
            <a:avLst/>
            <a:gdLst>
              <a:gd name="T0" fmla="*/ 0 w 493"/>
              <a:gd name="T1" fmla="*/ 243 h 243"/>
              <a:gd name="T2" fmla="*/ 0 w 493"/>
              <a:gd name="T3" fmla="*/ 97 h 243"/>
              <a:gd name="T4" fmla="*/ 4 w 493"/>
              <a:gd name="T5" fmla="*/ 77 h 243"/>
              <a:gd name="T6" fmla="*/ 8 w 493"/>
              <a:gd name="T7" fmla="*/ 58 h 243"/>
              <a:gd name="T8" fmla="*/ 31 w 493"/>
              <a:gd name="T9" fmla="*/ 27 h 243"/>
              <a:gd name="T10" fmla="*/ 58 w 493"/>
              <a:gd name="T11" fmla="*/ 8 h 243"/>
              <a:gd name="T12" fmla="*/ 77 w 493"/>
              <a:gd name="T13" fmla="*/ 0 h 243"/>
              <a:gd name="T14" fmla="*/ 96 w 493"/>
              <a:gd name="T15" fmla="*/ 0 h 243"/>
              <a:gd name="T16" fmla="*/ 400 w 493"/>
              <a:gd name="T17" fmla="*/ 0 h 243"/>
              <a:gd name="T18" fmla="*/ 419 w 493"/>
              <a:gd name="T19" fmla="*/ 0 h 243"/>
              <a:gd name="T20" fmla="*/ 435 w 493"/>
              <a:gd name="T21" fmla="*/ 8 h 243"/>
              <a:gd name="T22" fmla="*/ 466 w 493"/>
              <a:gd name="T23" fmla="*/ 27 h 243"/>
              <a:gd name="T24" fmla="*/ 485 w 493"/>
              <a:gd name="T25" fmla="*/ 58 h 243"/>
              <a:gd name="T26" fmla="*/ 493 w 493"/>
              <a:gd name="T27" fmla="*/ 77 h 243"/>
              <a:gd name="T28" fmla="*/ 493 w 493"/>
              <a:gd name="T29" fmla="*/ 97 h 243"/>
              <a:gd name="T30" fmla="*/ 493 w 493"/>
              <a:gd name="T31" fmla="*/ 243 h 243"/>
              <a:gd name="T32" fmla="*/ 0 w 493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3">
                <a:moveTo>
                  <a:pt x="0" y="243"/>
                </a:moveTo>
                <a:lnTo>
                  <a:pt x="0" y="97"/>
                </a:lnTo>
                <a:lnTo>
                  <a:pt x="4" y="77"/>
                </a:lnTo>
                <a:lnTo>
                  <a:pt x="8" y="58"/>
                </a:lnTo>
                <a:lnTo>
                  <a:pt x="31" y="27"/>
                </a:lnTo>
                <a:lnTo>
                  <a:pt x="58" y="8"/>
                </a:lnTo>
                <a:lnTo>
                  <a:pt x="77" y="0"/>
                </a:lnTo>
                <a:lnTo>
                  <a:pt x="96" y="0"/>
                </a:lnTo>
                <a:lnTo>
                  <a:pt x="400" y="0"/>
                </a:lnTo>
                <a:lnTo>
                  <a:pt x="419" y="0"/>
                </a:lnTo>
                <a:lnTo>
                  <a:pt x="435" y="8"/>
                </a:lnTo>
                <a:lnTo>
                  <a:pt x="466" y="27"/>
                </a:lnTo>
                <a:lnTo>
                  <a:pt x="485" y="58"/>
                </a:lnTo>
                <a:lnTo>
                  <a:pt x="493" y="77"/>
                </a:lnTo>
                <a:lnTo>
                  <a:pt x="493" y="97"/>
                </a:lnTo>
                <a:lnTo>
                  <a:pt x="493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Freeform 36"/>
          <p:cNvSpPr>
            <a:spLocks/>
          </p:cNvSpPr>
          <p:nvPr/>
        </p:nvSpPr>
        <p:spPr bwMode="auto">
          <a:xfrm>
            <a:off x="3386566" y="5544809"/>
            <a:ext cx="1312133" cy="830396"/>
          </a:xfrm>
          <a:custGeom>
            <a:avLst/>
            <a:gdLst>
              <a:gd name="T0" fmla="*/ 0 w 493"/>
              <a:gd name="T1" fmla="*/ 312 h 312"/>
              <a:gd name="T2" fmla="*/ 0 w 493"/>
              <a:gd name="T3" fmla="*/ 89 h 312"/>
              <a:gd name="T4" fmla="*/ 4 w 493"/>
              <a:gd name="T5" fmla="*/ 70 h 312"/>
              <a:gd name="T6" fmla="*/ 8 w 493"/>
              <a:gd name="T7" fmla="*/ 54 h 312"/>
              <a:gd name="T8" fmla="*/ 31 w 493"/>
              <a:gd name="T9" fmla="*/ 23 h 312"/>
              <a:gd name="T10" fmla="*/ 58 w 493"/>
              <a:gd name="T11" fmla="*/ 4 h 312"/>
              <a:gd name="T12" fmla="*/ 96 w 493"/>
              <a:gd name="T13" fmla="*/ 0 h 312"/>
              <a:gd name="T14" fmla="*/ 400 w 493"/>
              <a:gd name="T15" fmla="*/ 0 h 312"/>
              <a:gd name="T16" fmla="*/ 435 w 493"/>
              <a:gd name="T17" fmla="*/ 4 h 312"/>
              <a:gd name="T18" fmla="*/ 466 w 493"/>
              <a:gd name="T19" fmla="*/ 23 h 312"/>
              <a:gd name="T20" fmla="*/ 485 w 493"/>
              <a:gd name="T21" fmla="*/ 54 h 312"/>
              <a:gd name="T22" fmla="*/ 493 w 493"/>
              <a:gd name="T23" fmla="*/ 70 h 312"/>
              <a:gd name="T24" fmla="*/ 493 w 493"/>
              <a:gd name="T25" fmla="*/ 89 h 312"/>
              <a:gd name="T26" fmla="*/ 493 w 493"/>
              <a:gd name="T27" fmla="*/ 285 h 312"/>
              <a:gd name="T28" fmla="*/ 0 w 493"/>
              <a:gd name="T29" fmla="*/ 312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12">
                <a:moveTo>
                  <a:pt x="0" y="312"/>
                </a:moveTo>
                <a:lnTo>
                  <a:pt x="0" y="89"/>
                </a:lnTo>
                <a:lnTo>
                  <a:pt x="4" y="70"/>
                </a:lnTo>
                <a:lnTo>
                  <a:pt x="8" y="54"/>
                </a:lnTo>
                <a:lnTo>
                  <a:pt x="31" y="23"/>
                </a:lnTo>
                <a:lnTo>
                  <a:pt x="58" y="4"/>
                </a:lnTo>
                <a:lnTo>
                  <a:pt x="96" y="0"/>
                </a:lnTo>
                <a:lnTo>
                  <a:pt x="400" y="0"/>
                </a:lnTo>
                <a:lnTo>
                  <a:pt x="435" y="4"/>
                </a:lnTo>
                <a:lnTo>
                  <a:pt x="466" y="23"/>
                </a:lnTo>
                <a:lnTo>
                  <a:pt x="485" y="54"/>
                </a:lnTo>
                <a:lnTo>
                  <a:pt x="493" y="70"/>
                </a:lnTo>
                <a:lnTo>
                  <a:pt x="493" y="89"/>
                </a:lnTo>
                <a:lnTo>
                  <a:pt x="493" y="285"/>
                </a:lnTo>
                <a:lnTo>
                  <a:pt x="0" y="312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37"/>
          <p:cNvSpPr>
            <a:spLocks/>
          </p:cNvSpPr>
          <p:nvPr/>
        </p:nvSpPr>
        <p:spPr bwMode="auto">
          <a:xfrm>
            <a:off x="4759913" y="5472948"/>
            <a:ext cx="1309471" cy="646751"/>
          </a:xfrm>
          <a:custGeom>
            <a:avLst/>
            <a:gdLst>
              <a:gd name="T0" fmla="*/ 0 w 492"/>
              <a:gd name="T1" fmla="*/ 243 h 243"/>
              <a:gd name="T2" fmla="*/ 0 w 492"/>
              <a:gd name="T3" fmla="*/ 97 h 243"/>
              <a:gd name="T4" fmla="*/ 3 w 492"/>
              <a:gd name="T5" fmla="*/ 77 h 243"/>
              <a:gd name="T6" fmla="*/ 7 w 492"/>
              <a:gd name="T7" fmla="*/ 58 h 243"/>
              <a:gd name="T8" fmla="*/ 27 w 492"/>
              <a:gd name="T9" fmla="*/ 27 h 243"/>
              <a:gd name="T10" fmla="*/ 57 w 492"/>
              <a:gd name="T11" fmla="*/ 8 h 243"/>
              <a:gd name="T12" fmla="*/ 77 w 492"/>
              <a:gd name="T13" fmla="*/ 0 h 243"/>
              <a:gd name="T14" fmla="*/ 96 w 492"/>
              <a:gd name="T15" fmla="*/ 0 h 243"/>
              <a:gd name="T16" fmla="*/ 400 w 492"/>
              <a:gd name="T17" fmla="*/ 0 h 243"/>
              <a:gd name="T18" fmla="*/ 419 w 492"/>
              <a:gd name="T19" fmla="*/ 0 h 243"/>
              <a:gd name="T20" fmla="*/ 434 w 492"/>
              <a:gd name="T21" fmla="*/ 8 h 243"/>
              <a:gd name="T22" fmla="*/ 465 w 492"/>
              <a:gd name="T23" fmla="*/ 27 h 243"/>
              <a:gd name="T24" fmla="*/ 485 w 492"/>
              <a:gd name="T25" fmla="*/ 58 h 243"/>
              <a:gd name="T26" fmla="*/ 492 w 492"/>
              <a:gd name="T27" fmla="*/ 77 h 243"/>
              <a:gd name="T28" fmla="*/ 492 w 492"/>
              <a:gd name="T29" fmla="*/ 97 h 243"/>
              <a:gd name="T30" fmla="*/ 492 w 492"/>
              <a:gd name="T31" fmla="*/ 243 h 243"/>
              <a:gd name="T32" fmla="*/ 0 w 492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2" h="243">
                <a:moveTo>
                  <a:pt x="0" y="243"/>
                </a:moveTo>
                <a:lnTo>
                  <a:pt x="0" y="97"/>
                </a:lnTo>
                <a:lnTo>
                  <a:pt x="3" y="77"/>
                </a:lnTo>
                <a:lnTo>
                  <a:pt x="7" y="58"/>
                </a:lnTo>
                <a:lnTo>
                  <a:pt x="27" y="27"/>
                </a:lnTo>
                <a:lnTo>
                  <a:pt x="57" y="8"/>
                </a:lnTo>
                <a:lnTo>
                  <a:pt x="77" y="0"/>
                </a:lnTo>
                <a:lnTo>
                  <a:pt x="96" y="0"/>
                </a:lnTo>
                <a:lnTo>
                  <a:pt x="400" y="0"/>
                </a:lnTo>
                <a:lnTo>
                  <a:pt x="419" y="0"/>
                </a:lnTo>
                <a:lnTo>
                  <a:pt x="434" y="8"/>
                </a:lnTo>
                <a:lnTo>
                  <a:pt x="465" y="27"/>
                </a:lnTo>
                <a:lnTo>
                  <a:pt x="485" y="58"/>
                </a:lnTo>
                <a:lnTo>
                  <a:pt x="492" y="77"/>
                </a:lnTo>
                <a:lnTo>
                  <a:pt x="492" y="97"/>
                </a:lnTo>
                <a:lnTo>
                  <a:pt x="492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Freeform 38"/>
          <p:cNvSpPr>
            <a:spLocks/>
          </p:cNvSpPr>
          <p:nvPr/>
        </p:nvSpPr>
        <p:spPr bwMode="auto">
          <a:xfrm>
            <a:off x="4759913" y="5544809"/>
            <a:ext cx="1309471" cy="758535"/>
          </a:xfrm>
          <a:custGeom>
            <a:avLst/>
            <a:gdLst>
              <a:gd name="T0" fmla="*/ 0 w 492"/>
              <a:gd name="T1" fmla="*/ 285 h 285"/>
              <a:gd name="T2" fmla="*/ 0 w 492"/>
              <a:gd name="T3" fmla="*/ 89 h 285"/>
              <a:gd name="T4" fmla="*/ 3 w 492"/>
              <a:gd name="T5" fmla="*/ 70 h 285"/>
              <a:gd name="T6" fmla="*/ 7 w 492"/>
              <a:gd name="T7" fmla="*/ 54 h 285"/>
              <a:gd name="T8" fmla="*/ 27 w 492"/>
              <a:gd name="T9" fmla="*/ 23 h 285"/>
              <a:gd name="T10" fmla="*/ 57 w 492"/>
              <a:gd name="T11" fmla="*/ 4 h 285"/>
              <a:gd name="T12" fmla="*/ 96 w 492"/>
              <a:gd name="T13" fmla="*/ 0 h 285"/>
              <a:gd name="T14" fmla="*/ 400 w 492"/>
              <a:gd name="T15" fmla="*/ 0 h 285"/>
              <a:gd name="T16" fmla="*/ 434 w 492"/>
              <a:gd name="T17" fmla="*/ 4 h 285"/>
              <a:gd name="T18" fmla="*/ 465 w 492"/>
              <a:gd name="T19" fmla="*/ 23 h 285"/>
              <a:gd name="T20" fmla="*/ 485 w 492"/>
              <a:gd name="T21" fmla="*/ 54 h 285"/>
              <a:gd name="T22" fmla="*/ 492 w 492"/>
              <a:gd name="T23" fmla="*/ 70 h 285"/>
              <a:gd name="T24" fmla="*/ 492 w 492"/>
              <a:gd name="T25" fmla="*/ 89 h 285"/>
              <a:gd name="T26" fmla="*/ 492 w 492"/>
              <a:gd name="T27" fmla="*/ 285 h 285"/>
              <a:gd name="T28" fmla="*/ 0 w 492"/>
              <a:gd name="T29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2" h="285">
                <a:moveTo>
                  <a:pt x="0" y="285"/>
                </a:moveTo>
                <a:lnTo>
                  <a:pt x="0" y="89"/>
                </a:lnTo>
                <a:lnTo>
                  <a:pt x="3" y="70"/>
                </a:lnTo>
                <a:lnTo>
                  <a:pt x="7" y="54"/>
                </a:lnTo>
                <a:lnTo>
                  <a:pt x="27" y="23"/>
                </a:lnTo>
                <a:lnTo>
                  <a:pt x="57" y="4"/>
                </a:lnTo>
                <a:lnTo>
                  <a:pt x="96" y="0"/>
                </a:lnTo>
                <a:lnTo>
                  <a:pt x="400" y="0"/>
                </a:lnTo>
                <a:lnTo>
                  <a:pt x="434" y="4"/>
                </a:lnTo>
                <a:lnTo>
                  <a:pt x="465" y="23"/>
                </a:lnTo>
                <a:lnTo>
                  <a:pt x="485" y="54"/>
                </a:lnTo>
                <a:lnTo>
                  <a:pt x="492" y="70"/>
                </a:lnTo>
                <a:lnTo>
                  <a:pt x="492" y="89"/>
                </a:lnTo>
                <a:lnTo>
                  <a:pt x="492" y="285"/>
                </a:lnTo>
                <a:lnTo>
                  <a:pt x="0" y="285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Freeform 39"/>
          <p:cNvSpPr>
            <a:spLocks/>
          </p:cNvSpPr>
          <p:nvPr/>
        </p:nvSpPr>
        <p:spPr bwMode="auto">
          <a:xfrm>
            <a:off x="6130600" y="5472948"/>
            <a:ext cx="1312133" cy="646751"/>
          </a:xfrm>
          <a:custGeom>
            <a:avLst/>
            <a:gdLst>
              <a:gd name="T0" fmla="*/ 0 w 493"/>
              <a:gd name="T1" fmla="*/ 243 h 243"/>
              <a:gd name="T2" fmla="*/ 0 w 493"/>
              <a:gd name="T3" fmla="*/ 97 h 243"/>
              <a:gd name="T4" fmla="*/ 4 w 493"/>
              <a:gd name="T5" fmla="*/ 77 h 243"/>
              <a:gd name="T6" fmla="*/ 8 w 493"/>
              <a:gd name="T7" fmla="*/ 58 h 243"/>
              <a:gd name="T8" fmla="*/ 27 w 493"/>
              <a:gd name="T9" fmla="*/ 27 h 243"/>
              <a:gd name="T10" fmla="*/ 58 w 493"/>
              <a:gd name="T11" fmla="*/ 8 h 243"/>
              <a:gd name="T12" fmla="*/ 77 w 493"/>
              <a:gd name="T13" fmla="*/ 0 h 243"/>
              <a:gd name="T14" fmla="*/ 97 w 493"/>
              <a:gd name="T15" fmla="*/ 0 h 243"/>
              <a:gd name="T16" fmla="*/ 401 w 493"/>
              <a:gd name="T17" fmla="*/ 0 h 243"/>
              <a:gd name="T18" fmla="*/ 420 w 493"/>
              <a:gd name="T19" fmla="*/ 0 h 243"/>
              <a:gd name="T20" fmla="*/ 435 w 493"/>
              <a:gd name="T21" fmla="*/ 8 h 243"/>
              <a:gd name="T22" fmla="*/ 466 w 493"/>
              <a:gd name="T23" fmla="*/ 27 h 243"/>
              <a:gd name="T24" fmla="*/ 485 w 493"/>
              <a:gd name="T25" fmla="*/ 58 h 243"/>
              <a:gd name="T26" fmla="*/ 489 w 493"/>
              <a:gd name="T27" fmla="*/ 77 h 243"/>
              <a:gd name="T28" fmla="*/ 493 w 493"/>
              <a:gd name="T29" fmla="*/ 97 h 243"/>
              <a:gd name="T30" fmla="*/ 493 w 493"/>
              <a:gd name="T31" fmla="*/ 243 h 243"/>
              <a:gd name="T32" fmla="*/ 0 w 493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3">
                <a:moveTo>
                  <a:pt x="0" y="243"/>
                </a:moveTo>
                <a:lnTo>
                  <a:pt x="0" y="97"/>
                </a:lnTo>
                <a:lnTo>
                  <a:pt x="4" y="77"/>
                </a:lnTo>
                <a:lnTo>
                  <a:pt x="8" y="58"/>
                </a:lnTo>
                <a:lnTo>
                  <a:pt x="27" y="27"/>
                </a:lnTo>
                <a:lnTo>
                  <a:pt x="58" y="8"/>
                </a:lnTo>
                <a:lnTo>
                  <a:pt x="77" y="0"/>
                </a:lnTo>
                <a:lnTo>
                  <a:pt x="97" y="0"/>
                </a:lnTo>
                <a:lnTo>
                  <a:pt x="401" y="0"/>
                </a:lnTo>
                <a:lnTo>
                  <a:pt x="420" y="0"/>
                </a:lnTo>
                <a:lnTo>
                  <a:pt x="435" y="8"/>
                </a:lnTo>
                <a:lnTo>
                  <a:pt x="466" y="27"/>
                </a:lnTo>
                <a:lnTo>
                  <a:pt x="485" y="58"/>
                </a:lnTo>
                <a:lnTo>
                  <a:pt x="489" y="77"/>
                </a:lnTo>
                <a:lnTo>
                  <a:pt x="493" y="97"/>
                </a:lnTo>
                <a:lnTo>
                  <a:pt x="493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8" name="Freeform 40"/>
          <p:cNvSpPr>
            <a:spLocks/>
          </p:cNvSpPr>
          <p:nvPr/>
        </p:nvSpPr>
        <p:spPr bwMode="auto">
          <a:xfrm>
            <a:off x="6130600" y="5544809"/>
            <a:ext cx="1312133" cy="963472"/>
          </a:xfrm>
          <a:custGeom>
            <a:avLst/>
            <a:gdLst>
              <a:gd name="T0" fmla="*/ 0 w 493"/>
              <a:gd name="T1" fmla="*/ 362 h 362"/>
              <a:gd name="T2" fmla="*/ 0 w 493"/>
              <a:gd name="T3" fmla="*/ 89 h 362"/>
              <a:gd name="T4" fmla="*/ 4 w 493"/>
              <a:gd name="T5" fmla="*/ 70 h 362"/>
              <a:gd name="T6" fmla="*/ 8 w 493"/>
              <a:gd name="T7" fmla="*/ 54 h 362"/>
              <a:gd name="T8" fmla="*/ 27 w 493"/>
              <a:gd name="T9" fmla="*/ 23 h 362"/>
              <a:gd name="T10" fmla="*/ 58 w 493"/>
              <a:gd name="T11" fmla="*/ 4 h 362"/>
              <a:gd name="T12" fmla="*/ 97 w 493"/>
              <a:gd name="T13" fmla="*/ 0 h 362"/>
              <a:gd name="T14" fmla="*/ 401 w 493"/>
              <a:gd name="T15" fmla="*/ 0 h 362"/>
              <a:gd name="T16" fmla="*/ 435 w 493"/>
              <a:gd name="T17" fmla="*/ 4 h 362"/>
              <a:gd name="T18" fmla="*/ 466 w 493"/>
              <a:gd name="T19" fmla="*/ 23 h 362"/>
              <a:gd name="T20" fmla="*/ 485 w 493"/>
              <a:gd name="T21" fmla="*/ 54 h 362"/>
              <a:gd name="T22" fmla="*/ 489 w 493"/>
              <a:gd name="T23" fmla="*/ 70 h 362"/>
              <a:gd name="T24" fmla="*/ 493 w 493"/>
              <a:gd name="T25" fmla="*/ 89 h 362"/>
              <a:gd name="T26" fmla="*/ 493 w 493"/>
              <a:gd name="T27" fmla="*/ 312 h 362"/>
              <a:gd name="T28" fmla="*/ 0 w 493"/>
              <a:gd name="T29" fmla="*/ 362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62">
                <a:moveTo>
                  <a:pt x="0" y="362"/>
                </a:moveTo>
                <a:lnTo>
                  <a:pt x="0" y="89"/>
                </a:lnTo>
                <a:lnTo>
                  <a:pt x="4" y="70"/>
                </a:lnTo>
                <a:lnTo>
                  <a:pt x="8" y="54"/>
                </a:lnTo>
                <a:lnTo>
                  <a:pt x="27" y="23"/>
                </a:lnTo>
                <a:lnTo>
                  <a:pt x="58" y="4"/>
                </a:lnTo>
                <a:lnTo>
                  <a:pt x="97" y="0"/>
                </a:lnTo>
                <a:lnTo>
                  <a:pt x="401" y="0"/>
                </a:lnTo>
                <a:lnTo>
                  <a:pt x="435" y="4"/>
                </a:lnTo>
                <a:lnTo>
                  <a:pt x="466" y="23"/>
                </a:lnTo>
                <a:lnTo>
                  <a:pt x="485" y="54"/>
                </a:lnTo>
                <a:lnTo>
                  <a:pt x="489" y="70"/>
                </a:lnTo>
                <a:lnTo>
                  <a:pt x="493" y="89"/>
                </a:lnTo>
                <a:lnTo>
                  <a:pt x="493" y="312"/>
                </a:lnTo>
                <a:lnTo>
                  <a:pt x="0" y="362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Freeform 41"/>
          <p:cNvSpPr>
            <a:spLocks/>
          </p:cNvSpPr>
          <p:nvPr/>
        </p:nvSpPr>
        <p:spPr bwMode="auto">
          <a:xfrm>
            <a:off x="7503947" y="5472948"/>
            <a:ext cx="1312133" cy="646751"/>
          </a:xfrm>
          <a:custGeom>
            <a:avLst/>
            <a:gdLst>
              <a:gd name="T0" fmla="*/ 0 w 493"/>
              <a:gd name="T1" fmla="*/ 243 h 243"/>
              <a:gd name="T2" fmla="*/ 0 w 493"/>
              <a:gd name="T3" fmla="*/ 97 h 243"/>
              <a:gd name="T4" fmla="*/ 4 w 493"/>
              <a:gd name="T5" fmla="*/ 77 h 243"/>
              <a:gd name="T6" fmla="*/ 8 w 493"/>
              <a:gd name="T7" fmla="*/ 58 h 243"/>
              <a:gd name="T8" fmla="*/ 27 w 493"/>
              <a:gd name="T9" fmla="*/ 27 h 243"/>
              <a:gd name="T10" fmla="*/ 58 w 493"/>
              <a:gd name="T11" fmla="*/ 8 h 243"/>
              <a:gd name="T12" fmla="*/ 77 w 493"/>
              <a:gd name="T13" fmla="*/ 0 h 243"/>
              <a:gd name="T14" fmla="*/ 92 w 493"/>
              <a:gd name="T15" fmla="*/ 0 h 243"/>
              <a:gd name="T16" fmla="*/ 400 w 493"/>
              <a:gd name="T17" fmla="*/ 0 h 243"/>
              <a:gd name="T18" fmla="*/ 416 w 493"/>
              <a:gd name="T19" fmla="*/ 0 h 243"/>
              <a:gd name="T20" fmla="*/ 435 w 493"/>
              <a:gd name="T21" fmla="*/ 8 h 243"/>
              <a:gd name="T22" fmla="*/ 466 w 493"/>
              <a:gd name="T23" fmla="*/ 27 h 243"/>
              <a:gd name="T24" fmla="*/ 485 w 493"/>
              <a:gd name="T25" fmla="*/ 58 h 243"/>
              <a:gd name="T26" fmla="*/ 489 w 493"/>
              <a:gd name="T27" fmla="*/ 77 h 243"/>
              <a:gd name="T28" fmla="*/ 493 w 493"/>
              <a:gd name="T29" fmla="*/ 97 h 243"/>
              <a:gd name="T30" fmla="*/ 493 w 493"/>
              <a:gd name="T31" fmla="*/ 243 h 243"/>
              <a:gd name="T32" fmla="*/ 0 w 493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3">
                <a:moveTo>
                  <a:pt x="0" y="243"/>
                </a:moveTo>
                <a:lnTo>
                  <a:pt x="0" y="97"/>
                </a:lnTo>
                <a:lnTo>
                  <a:pt x="4" y="77"/>
                </a:lnTo>
                <a:lnTo>
                  <a:pt x="8" y="58"/>
                </a:lnTo>
                <a:lnTo>
                  <a:pt x="27" y="27"/>
                </a:lnTo>
                <a:lnTo>
                  <a:pt x="58" y="8"/>
                </a:lnTo>
                <a:lnTo>
                  <a:pt x="77" y="0"/>
                </a:lnTo>
                <a:lnTo>
                  <a:pt x="92" y="0"/>
                </a:lnTo>
                <a:lnTo>
                  <a:pt x="400" y="0"/>
                </a:lnTo>
                <a:lnTo>
                  <a:pt x="416" y="0"/>
                </a:lnTo>
                <a:lnTo>
                  <a:pt x="435" y="8"/>
                </a:lnTo>
                <a:lnTo>
                  <a:pt x="466" y="27"/>
                </a:lnTo>
                <a:lnTo>
                  <a:pt x="485" y="58"/>
                </a:lnTo>
                <a:lnTo>
                  <a:pt x="489" y="77"/>
                </a:lnTo>
                <a:lnTo>
                  <a:pt x="493" y="97"/>
                </a:lnTo>
                <a:lnTo>
                  <a:pt x="493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0" name="Freeform 42"/>
          <p:cNvSpPr>
            <a:spLocks/>
          </p:cNvSpPr>
          <p:nvPr/>
        </p:nvSpPr>
        <p:spPr bwMode="auto">
          <a:xfrm>
            <a:off x="7503947" y="5544809"/>
            <a:ext cx="1312133" cy="1147118"/>
          </a:xfrm>
          <a:custGeom>
            <a:avLst/>
            <a:gdLst>
              <a:gd name="T0" fmla="*/ 0 w 493"/>
              <a:gd name="T1" fmla="*/ 431 h 431"/>
              <a:gd name="T2" fmla="*/ 0 w 493"/>
              <a:gd name="T3" fmla="*/ 89 h 431"/>
              <a:gd name="T4" fmla="*/ 4 w 493"/>
              <a:gd name="T5" fmla="*/ 70 h 431"/>
              <a:gd name="T6" fmla="*/ 8 w 493"/>
              <a:gd name="T7" fmla="*/ 54 h 431"/>
              <a:gd name="T8" fmla="*/ 27 w 493"/>
              <a:gd name="T9" fmla="*/ 23 h 431"/>
              <a:gd name="T10" fmla="*/ 58 w 493"/>
              <a:gd name="T11" fmla="*/ 4 h 431"/>
              <a:gd name="T12" fmla="*/ 92 w 493"/>
              <a:gd name="T13" fmla="*/ 0 h 431"/>
              <a:gd name="T14" fmla="*/ 400 w 493"/>
              <a:gd name="T15" fmla="*/ 0 h 431"/>
              <a:gd name="T16" fmla="*/ 435 w 493"/>
              <a:gd name="T17" fmla="*/ 4 h 431"/>
              <a:gd name="T18" fmla="*/ 466 w 493"/>
              <a:gd name="T19" fmla="*/ 23 h 431"/>
              <a:gd name="T20" fmla="*/ 485 w 493"/>
              <a:gd name="T21" fmla="*/ 54 h 431"/>
              <a:gd name="T22" fmla="*/ 489 w 493"/>
              <a:gd name="T23" fmla="*/ 70 h 431"/>
              <a:gd name="T24" fmla="*/ 493 w 493"/>
              <a:gd name="T25" fmla="*/ 89 h 431"/>
              <a:gd name="T26" fmla="*/ 493 w 493"/>
              <a:gd name="T27" fmla="*/ 312 h 431"/>
              <a:gd name="T28" fmla="*/ 0 w 493"/>
              <a:gd name="T29" fmla="*/ 431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431">
                <a:moveTo>
                  <a:pt x="0" y="431"/>
                </a:moveTo>
                <a:lnTo>
                  <a:pt x="0" y="89"/>
                </a:lnTo>
                <a:lnTo>
                  <a:pt x="4" y="70"/>
                </a:lnTo>
                <a:lnTo>
                  <a:pt x="8" y="54"/>
                </a:lnTo>
                <a:lnTo>
                  <a:pt x="27" y="23"/>
                </a:lnTo>
                <a:lnTo>
                  <a:pt x="58" y="4"/>
                </a:lnTo>
                <a:lnTo>
                  <a:pt x="92" y="0"/>
                </a:lnTo>
                <a:lnTo>
                  <a:pt x="400" y="0"/>
                </a:lnTo>
                <a:lnTo>
                  <a:pt x="435" y="4"/>
                </a:lnTo>
                <a:lnTo>
                  <a:pt x="466" y="23"/>
                </a:lnTo>
                <a:lnTo>
                  <a:pt x="485" y="54"/>
                </a:lnTo>
                <a:lnTo>
                  <a:pt x="489" y="70"/>
                </a:lnTo>
                <a:lnTo>
                  <a:pt x="493" y="89"/>
                </a:lnTo>
                <a:lnTo>
                  <a:pt x="493" y="312"/>
                </a:lnTo>
                <a:lnTo>
                  <a:pt x="0" y="4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Freeform 33"/>
          <p:cNvSpPr>
            <a:spLocks/>
          </p:cNvSpPr>
          <p:nvPr/>
        </p:nvSpPr>
        <p:spPr bwMode="auto">
          <a:xfrm>
            <a:off x="2023865" y="5472948"/>
            <a:ext cx="1301487" cy="646751"/>
          </a:xfrm>
          <a:custGeom>
            <a:avLst/>
            <a:gdLst>
              <a:gd name="T0" fmla="*/ 0 w 489"/>
              <a:gd name="T1" fmla="*/ 243 h 243"/>
              <a:gd name="T2" fmla="*/ 0 w 489"/>
              <a:gd name="T3" fmla="*/ 97 h 243"/>
              <a:gd name="T4" fmla="*/ 0 w 489"/>
              <a:gd name="T5" fmla="*/ 77 h 243"/>
              <a:gd name="T6" fmla="*/ 8 w 489"/>
              <a:gd name="T7" fmla="*/ 58 h 243"/>
              <a:gd name="T8" fmla="*/ 27 w 489"/>
              <a:gd name="T9" fmla="*/ 27 h 243"/>
              <a:gd name="T10" fmla="*/ 54 w 489"/>
              <a:gd name="T11" fmla="*/ 8 h 243"/>
              <a:gd name="T12" fmla="*/ 73 w 489"/>
              <a:gd name="T13" fmla="*/ 0 h 243"/>
              <a:gd name="T14" fmla="*/ 92 w 489"/>
              <a:gd name="T15" fmla="*/ 0 h 243"/>
              <a:gd name="T16" fmla="*/ 396 w 489"/>
              <a:gd name="T17" fmla="*/ 0 h 243"/>
              <a:gd name="T18" fmla="*/ 416 w 489"/>
              <a:gd name="T19" fmla="*/ 0 h 243"/>
              <a:gd name="T20" fmla="*/ 431 w 489"/>
              <a:gd name="T21" fmla="*/ 8 h 243"/>
              <a:gd name="T22" fmla="*/ 462 w 489"/>
              <a:gd name="T23" fmla="*/ 27 h 243"/>
              <a:gd name="T24" fmla="*/ 481 w 489"/>
              <a:gd name="T25" fmla="*/ 58 h 243"/>
              <a:gd name="T26" fmla="*/ 489 w 489"/>
              <a:gd name="T27" fmla="*/ 77 h 243"/>
              <a:gd name="T28" fmla="*/ 489 w 489"/>
              <a:gd name="T29" fmla="*/ 97 h 243"/>
              <a:gd name="T30" fmla="*/ 489 w 489"/>
              <a:gd name="T31" fmla="*/ 243 h 243"/>
              <a:gd name="T32" fmla="*/ 0 w 489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9" h="243">
                <a:moveTo>
                  <a:pt x="0" y="243"/>
                </a:moveTo>
                <a:lnTo>
                  <a:pt x="0" y="97"/>
                </a:lnTo>
                <a:lnTo>
                  <a:pt x="0" y="77"/>
                </a:lnTo>
                <a:lnTo>
                  <a:pt x="8" y="58"/>
                </a:lnTo>
                <a:lnTo>
                  <a:pt x="27" y="27"/>
                </a:lnTo>
                <a:lnTo>
                  <a:pt x="54" y="8"/>
                </a:lnTo>
                <a:lnTo>
                  <a:pt x="73" y="0"/>
                </a:lnTo>
                <a:lnTo>
                  <a:pt x="92" y="0"/>
                </a:lnTo>
                <a:lnTo>
                  <a:pt x="396" y="0"/>
                </a:lnTo>
                <a:lnTo>
                  <a:pt x="416" y="0"/>
                </a:lnTo>
                <a:lnTo>
                  <a:pt x="431" y="8"/>
                </a:lnTo>
                <a:lnTo>
                  <a:pt x="462" y="27"/>
                </a:lnTo>
                <a:lnTo>
                  <a:pt x="481" y="58"/>
                </a:lnTo>
                <a:lnTo>
                  <a:pt x="489" y="77"/>
                </a:lnTo>
                <a:lnTo>
                  <a:pt x="489" y="97"/>
                </a:lnTo>
                <a:lnTo>
                  <a:pt x="489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34"/>
          <p:cNvSpPr>
            <a:spLocks/>
          </p:cNvSpPr>
          <p:nvPr/>
        </p:nvSpPr>
        <p:spPr bwMode="auto">
          <a:xfrm>
            <a:off x="2023865" y="5544809"/>
            <a:ext cx="1301487" cy="830396"/>
          </a:xfrm>
          <a:custGeom>
            <a:avLst/>
            <a:gdLst>
              <a:gd name="T0" fmla="*/ 0 w 489"/>
              <a:gd name="T1" fmla="*/ 312 h 312"/>
              <a:gd name="T2" fmla="*/ 0 w 489"/>
              <a:gd name="T3" fmla="*/ 89 h 312"/>
              <a:gd name="T4" fmla="*/ 0 w 489"/>
              <a:gd name="T5" fmla="*/ 70 h 312"/>
              <a:gd name="T6" fmla="*/ 8 w 489"/>
              <a:gd name="T7" fmla="*/ 54 h 312"/>
              <a:gd name="T8" fmla="*/ 27 w 489"/>
              <a:gd name="T9" fmla="*/ 23 h 312"/>
              <a:gd name="T10" fmla="*/ 54 w 489"/>
              <a:gd name="T11" fmla="*/ 4 h 312"/>
              <a:gd name="T12" fmla="*/ 92 w 489"/>
              <a:gd name="T13" fmla="*/ 0 h 312"/>
              <a:gd name="T14" fmla="*/ 396 w 489"/>
              <a:gd name="T15" fmla="*/ 0 h 312"/>
              <a:gd name="T16" fmla="*/ 431 w 489"/>
              <a:gd name="T17" fmla="*/ 4 h 312"/>
              <a:gd name="T18" fmla="*/ 462 w 489"/>
              <a:gd name="T19" fmla="*/ 23 h 312"/>
              <a:gd name="T20" fmla="*/ 481 w 489"/>
              <a:gd name="T21" fmla="*/ 54 h 312"/>
              <a:gd name="T22" fmla="*/ 489 w 489"/>
              <a:gd name="T23" fmla="*/ 70 h 312"/>
              <a:gd name="T24" fmla="*/ 489 w 489"/>
              <a:gd name="T25" fmla="*/ 89 h 312"/>
              <a:gd name="T26" fmla="*/ 489 w 489"/>
              <a:gd name="T27" fmla="*/ 266 h 312"/>
              <a:gd name="T28" fmla="*/ 0 w 489"/>
              <a:gd name="T29" fmla="*/ 312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9" h="312">
                <a:moveTo>
                  <a:pt x="0" y="312"/>
                </a:moveTo>
                <a:lnTo>
                  <a:pt x="0" y="89"/>
                </a:lnTo>
                <a:lnTo>
                  <a:pt x="0" y="70"/>
                </a:lnTo>
                <a:lnTo>
                  <a:pt x="8" y="54"/>
                </a:lnTo>
                <a:lnTo>
                  <a:pt x="27" y="23"/>
                </a:lnTo>
                <a:lnTo>
                  <a:pt x="54" y="4"/>
                </a:lnTo>
                <a:lnTo>
                  <a:pt x="92" y="0"/>
                </a:lnTo>
                <a:lnTo>
                  <a:pt x="396" y="0"/>
                </a:lnTo>
                <a:lnTo>
                  <a:pt x="431" y="4"/>
                </a:lnTo>
                <a:lnTo>
                  <a:pt x="462" y="23"/>
                </a:lnTo>
                <a:lnTo>
                  <a:pt x="481" y="54"/>
                </a:lnTo>
                <a:lnTo>
                  <a:pt x="489" y="70"/>
                </a:lnTo>
                <a:lnTo>
                  <a:pt x="489" y="89"/>
                </a:lnTo>
                <a:lnTo>
                  <a:pt x="489" y="266"/>
                </a:lnTo>
                <a:lnTo>
                  <a:pt x="0" y="312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Freeform 19"/>
          <p:cNvSpPr>
            <a:spLocks/>
          </p:cNvSpPr>
          <p:nvPr/>
        </p:nvSpPr>
        <p:spPr bwMode="auto">
          <a:xfrm>
            <a:off x="9547815" y="5084366"/>
            <a:ext cx="1312133" cy="654735"/>
          </a:xfrm>
          <a:custGeom>
            <a:avLst/>
            <a:gdLst>
              <a:gd name="T0" fmla="*/ 0 w 493"/>
              <a:gd name="T1" fmla="*/ 246 h 246"/>
              <a:gd name="T2" fmla="*/ 0 w 493"/>
              <a:gd name="T3" fmla="*/ 100 h 246"/>
              <a:gd name="T4" fmla="*/ 4 w 493"/>
              <a:gd name="T5" fmla="*/ 81 h 246"/>
              <a:gd name="T6" fmla="*/ 8 w 493"/>
              <a:gd name="T7" fmla="*/ 62 h 246"/>
              <a:gd name="T8" fmla="*/ 27 w 493"/>
              <a:gd name="T9" fmla="*/ 31 h 246"/>
              <a:gd name="T10" fmla="*/ 58 w 493"/>
              <a:gd name="T11" fmla="*/ 8 h 246"/>
              <a:gd name="T12" fmla="*/ 77 w 493"/>
              <a:gd name="T13" fmla="*/ 4 h 246"/>
              <a:gd name="T14" fmla="*/ 96 w 493"/>
              <a:gd name="T15" fmla="*/ 0 h 246"/>
              <a:gd name="T16" fmla="*/ 400 w 493"/>
              <a:gd name="T17" fmla="*/ 0 h 246"/>
              <a:gd name="T18" fmla="*/ 420 w 493"/>
              <a:gd name="T19" fmla="*/ 4 h 246"/>
              <a:gd name="T20" fmla="*/ 435 w 493"/>
              <a:gd name="T21" fmla="*/ 8 h 246"/>
              <a:gd name="T22" fmla="*/ 466 w 493"/>
              <a:gd name="T23" fmla="*/ 31 h 246"/>
              <a:gd name="T24" fmla="*/ 485 w 493"/>
              <a:gd name="T25" fmla="*/ 62 h 246"/>
              <a:gd name="T26" fmla="*/ 493 w 493"/>
              <a:gd name="T27" fmla="*/ 81 h 246"/>
              <a:gd name="T28" fmla="*/ 493 w 493"/>
              <a:gd name="T29" fmla="*/ 100 h 246"/>
              <a:gd name="T30" fmla="*/ 493 w 493"/>
              <a:gd name="T31" fmla="*/ 246 h 246"/>
              <a:gd name="T32" fmla="*/ 0 w 493"/>
              <a:gd name="T33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6">
                <a:moveTo>
                  <a:pt x="0" y="246"/>
                </a:moveTo>
                <a:lnTo>
                  <a:pt x="0" y="100"/>
                </a:lnTo>
                <a:lnTo>
                  <a:pt x="4" y="81"/>
                </a:lnTo>
                <a:lnTo>
                  <a:pt x="8" y="62"/>
                </a:lnTo>
                <a:lnTo>
                  <a:pt x="27" y="31"/>
                </a:lnTo>
                <a:lnTo>
                  <a:pt x="58" y="8"/>
                </a:lnTo>
                <a:lnTo>
                  <a:pt x="77" y="4"/>
                </a:lnTo>
                <a:lnTo>
                  <a:pt x="96" y="0"/>
                </a:lnTo>
                <a:lnTo>
                  <a:pt x="400" y="0"/>
                </a:lnTo>
                <a:lnTo>
                  <a:pt x="420" y="4"/>
                </a:lnTo>
                <a:lnTo>
                  <a:pt x="435" y="8"/>
                </a:lnTo>
                <a:lnTo>
                  <a:pt x="466" y="31"/>
                </a:lnTo>
                <a:lnTo>
                  <a:pt x="485" y="62"/>
                </a:lnTo>
                <a:lnTo>
                  <a:pt x="493" y="81"/>
                </a:lnTo>
                <a:lnTo>
                  <a:pt x="493" y="100"/>
                </a:lnTo>
                <a:lnTo>
                  <a:pt x="493" y="246"/>
                </a:lnTo>
                <a:lnTo>
                  <a:pt x="0" y="246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" name="Freeform 20"/>
          <p:cNvSpPr>
            <a:spLocks/>
          </p:cNvSpPr>
          <p:nvPr/>
        </p:nvSpPr>
        <p:spPr bwMode="auto">
          <a:xfrm>
            <a:off x="9547815" y="5156226"/>
            <a:ext cx="1312133" cy="942180"/>
          </a:xfrm>
          <a:custGeom>
            <a:avLst/>
            <a:gdLst>
              <a:gd name="T0" fmla="*/ 493 w 493"/>
              <a:gd name="T1" fmla="*/ 354 h 354"/>
              <a:gd name="T2" fmla="*/ 493 w 493"/>
              <a:gd name="T3" fmla="*/ 89 h 354"/>
              <a:gd name="T4" fmla="*/ 493 w 493"/>
              <a:gd name="T5" fmla="*/ 73 h 354"/>
              <a:gd name="T6" fmla="*/ 485 w 493"/>
              <a:gd name="T7" fmla="*/ 54 h 354"/>
              <a:gd name="T8" fmla="*/ 466 w 493"/>
              <a:gd name="T9" fmla="*/ 27 h 354"/>
              <a:gd name="T10" fmla="*/ 435 w 493"/>
              <a:gd name="T11" fmla="*/ 8 h 354"/>
              <a:gd name="T12" fmla="*/ 400 w 493"/>
              <a:gd name="T13" fmla="*/ 0 h 354"/>
              <a:gd name="T14" fmla="*/ 96 w 493"/>
              <a:gd name="T15" fmla="*/ 0 h 354"/>
              <a:gd name="T16" fmla="*/ 58 w 493"/>
              <a:gd name="T17" fmla="*/ 8 h 354"/>
              <a:gd name="T18" fmla="*/ 27 w 493"/>
              <a:gd name="T19" fmla="*/ 27 h 354"/>
              <a:gd name="T20" fmla="*/ 8 w 493"/>
              <a:gd name="T21" fmla="*/ 54 h 354"/>
              <a:gd name="T22" fmla="*/ 4 w 493"/>
              <a:gd name="T23" fmla="*/ 73 h 354"/>
              <a:gd name="T24" fmla="*/ 0 w 493"/>
              <a:gd name="T25" fmla="*/ 89 h 354"/>
              <a:gd name="T26" fmla="*/ 0 w 493"/>
              <a:gd name="T27" fmla="*/ 354 h 354"/>
              <a:gd name="T28" fmla="*/ 493 w 493"/>
              <a:gd name="T29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54">
                <a:moveTo>
                  <a:pt x="493" y="354"/>
                </a:moveTo>
                <a:lnTo>
                  <a:pt x="493" y="89"/>
                </a:lnTo>
                <a:lnTo>
                  <a:pt x="493" y="73"/>
                </a:lnTo>
                <a:lnTo>
                  <a:pt x="485" y="54"/>
                </a:lnTo>
                <a:lnTo>
                  <a:pt x="466" y="27"/>
                </a:lnTo>
                <a:lnTo>
                  <a:pt x="435" y="8"/>
                </a:lnTo>
                <a:lnTo>
                  <a:pt x="400" y="0"/>
                </a:lnTo>
                <a:lnTo>
                  <a:pt x="96" y="0"/>
                </a:lnTo>
                <a:lnTo>
                  <a:pt x="58" y="8"/>
                </a:lnTo>
                <a:lnTo>
                  <a:pt x="27" y="27"/>
                </a:lnTo>
                <a:lnTo>
                  <a:pt x="8" y="54"/>
                </a:lnTo>
                <a:lnTo>
                  <a:pt x="4" y="73"/>
                </a:lnTo>
                <a:lnTo>
                  <a:pt x="0" y="89"/>
                </a:lnTo>
                <a:lnTo>
                  <a:pt x="0" y="354"/>
                </a:lnTo>
                <a:lnTo>
                  <a:pt x="493" y="354"/>
                </a:lnTo>
                <a:close/>
              </a:path>
            </a:pathLst>
          </a:custGeom>
          <a:solidFill>
            <a:srgbClr val="CF29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Freeform 43"/>
          <p:cNvSpPr>
            <a:spLocks/>
          </p:cNvSpPr>
          <p:nvPr/>
        </p:nvSpPr>
        <p:spPr bwMode="auto">
          <a:xfrm>
            <a:off x="8877294" y="5472948"/>
            <a:ext cx="1290841" cy="646751"/>
          </a:xfrm>
          <a:custGeom>
            <a:avLst/>
            <a:gdLst>
              <a:gd name="T0" fmla="*/ 485 w 485"/>
              <a:gd name="T1" fmla="*/ 58 h 243"/>
              <a:gd name="T2" fmla="*/ 469 w 485"/>
              <a:gd name="T3" fmla="*/ 35 h 243"/>
              <a:gd name="T4" fmla="*/ 450 w 485"/>
              <a:gd name="T5" fmla="*/ 16 h 243"/>
              <a:gd name="T6" fmla="*/ 427 w 485"/>
              <a:gd name="T7" fmla="*/ 4 h 243"/>
              <a:gd name="T8" fmla="*/ 396 w 485"/>
              <a:gd name="T9" fmla="*/ 0 h 243"/>
              <a:gd name="T10" fmla="*/ 92 w 485"/>
              <a:gd name="T11" fmla="*/ 0 h 243"/>
              <a:gd name="T12" fmla="*/ 73 w 485"/>
              <a:gd name="T13" fmla="*/ 0 h 243"/>
              <a:gd name="T14" fmla="*/ 57 w 485"/>
              <a:gd name="T15" fmla="*/ 8 h 243"/>
              <a:gd name="T16" fmla="*/ 27 w 485"/>
              <a:gd name="T17" fmla="*/ 27 h 243"/>
              <a:gd name="T18" fmla="*/ 7 w 485"/>
              <a:gd name="T19" fmla="*/ 58 h 243"/>
              <a:gd name="T20" fmla="*/ 4 w 485"/>
              <a:gd name="T21" fmla="*/ 77 h 243"/>
              <a:gd name="T22" fmla="*/ 0 w 485"/>
              <a:gd name="T23" fmla="*/ 97 h 243"/>
              <a:gd name="T24" fmla="*/ 0 w 485"/>
              <a:gd name="T25" fmla="*/ 243 h 243"/>
              <a:gd name="T26" fmla="*/ 485 w 485"/>
              <a:gd name="T27" fmla="*/ 243 h 243"/>
              <a:gd name="T28" fmla="*/ 485 w 485"/>
              <a:gd name="T29" fmla="*/ 58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5" h="243">
                <a:moveTo>
                  <a:pt x="485" y="58"/>
                </a:moveTo>
                <a:lnTo>
                  <a:pt x="469" y="35"/>
                </a:lnTo>
                <a:lnTo>
                  <a:pt x="450" y="16"/>
                </a:lnTo>
                <a:lnTo>
                  <a:pt x="427" y="4"/>
                </a:lnTo>
                <a:lnTo>
                  <a:pt x="396" y="0"/>
                </a:lnTo>
                <a:lnTo>
                  <a:pt x="92" y="0"/>
                </a:lnTo>
                <a:lnTo>
                  <a:pt x="73" y="0"/>
                </a:lnTo>
                <a:lnTo>
                  <a:pt x="57" y="8"/>
                </a:lnTo>
                <a:lnTo>
                  <a:pt x="27" y="27"/>
                </a:lnTo>
                <a:lnTo>
                  <a:pt x="7" y="58"/>
                </a:lnTo>
                <a:lnTo>
                  <a:pt x="4" y="77"/>
                </a:lnTo>
                <a:lnTo>
                  <a:pt x="0" y="97"/>
                </a:lnTo>
                <a:lnTo>
                  <a:pt x="0" y="243"/>
                </a:lnTo>
                <a:lnTo>
                  <a:pt x="485" y="243"/>
                </a:lnTo>
                <a:lnTo>
                  <a:pt x="485" y="58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44"/>
          <p:cNvSpPr>
            <a:spLocks/>
          </p:cNvSpPr>
          <p:nvPr/>
        </p:nvSpPr>
        <p:spPr bwMode="auto">
          <a:xfrm>
            <a:off x="8877294" y="5544809"/>
            <a:ext cx="1290841" cy="1003396"/>
          </a:xfrm>
          <a:custGeom>
            <a:avLst/>
            <a:gdLst>
              <a:gd name="T0" fmla="*/ 485 w 485"/>
              <a:gd name="T1" fmla="*/ 54 h 377"/>
              <a:gd name="T2" fmla="*/ 469 w 485"/>
              <a:gd name="T3" fmla="*/ 31 h 377"/>
              <a:gd name="T4" fmla="*/ 450 w 485"/>
              <a:gd name="T5" fmla="*/ 16 h 377"/>
              <a:gd name="T6" fmla="*/ 427 w 485"/>
              <a:gd name="T7" fmla="*/ 4 h 377"/>
              <a:gd name="T8" fmla="*/ 396 w 485"/>
              <a:gd name="T9" fmla="*/ 0 h 377"/>
              <a:gd name="T10" fmla="*/ 92 w 485"/>
              <a:gd name="T11" fmla="*/ 0 h 377"/>
              <a:gd name="T12" fmla="*/ 57 w 485"/>
              <a:gd name="T13" fmla="*/ 4 h 377"/>
              <a:gd name="T14" fmla="*/ 27 w 485"/>
              <a:gd name="T15" fmla="*/ 23 h 377"/>
              <a:gd name="T16" fmla="*/ 7 w 485"/>
              <a:gd name="T17" fmla="*/ 54 h 377"/>
              <a:gd name="T18" fmla="*/ 4 w 485"/>
              <a:gd name="T19" fmla="*/ 70 h 377"/>
              <a:gd name="T20" fmla="*/ 0 w 485"/>
              <a:gd name="T21" fmla="*/ 89 h 377"/>
              <a:gd name="T22" fmla="*/ 0 w 485"/>
              <a:gd name="T23" fmla="*/ 377 h 377"/>
              <a:gd name="T24" fmla="*/ 485 w 485"/>
              <a:gd name="T25" fmla="*/ 289 h 377"/>
              <a:gd name="T26" fmla="*/ 485 w 485"/>
              <a:gd name="T27" fmla="*/ 54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5" h="377">
                <a:moveTo>
                  <a:pt x="485" y="54"/>
                </a:moveTo>
                <a:lnTo>
                  <a:pt x="469" y="31"/>
                </a:lnTo>
                <a:lnTo>
                  <a:pt x="450" y="16"/>
                </a:lnTo>
                <a:lnTo>
                  <a:pt x="427" y="4"/>
                </a:lnTo>
                <a:lnTo>
                  <a:pt x="396" y="0"/>
                </a:lnTo>
                <a:lnTo>
                  <a:pt x="92" y="0"/>
                </a:lnTo>
                <a:lnTo>
                  <a:pt x="57" y="4"/>
                </a:lnTo>
                <a:lnTo>
                  <a:pt x="27" y="23"/>
                </a:lnTo>
                <a:lnTo>
                  <a:pt x="7" y="54"/>
                </a:lnTo>
                <a:lnTo>
                  <a:pt x="4" y="70"/>
                </a:lnTo>
                <a:lnTo>
                  <a:pt x="0" y="89"/>
                </a:lnTo>
                <a:lnTo>
                  <a:pt x="0" y="377"/>
                </a:lnTo>
                <a:lnTo>
                  <a:pt x="485" y="289"/>
                </a:lnTo>
                <a:lnTo>
                  <a:pt x="485" y="54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695901" y="5893469"/>
            <a:ext cx="6800199" cy="982446"/>
            <a:chOff x="2526894" y="5893469"/>
            <a:chExt cx="6800199" cy="982446"/>
          </a:xfrm>
        </p:grpSpPr>
        <p:sp>
          <p:nvSpPr>
            <p:cNvPr id="207" name="Freeform 49"/>
            <p:cNvSpPr>
              <a:spLocks/>
            </p:cNvSpPr>
            <p:nvPr/>
          </p:nvSpPr>
          <p:spPr bwMode="auto">
            <a:xfrm>
              <a:off x="3897579" y="5893469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0 w 493"/>
                <a:gd name="T5" fmla="*/ 77 h 246"/>
                <a:gd name="T6" fmla="*/ 8 w 493"/>
                <a:gd name="T7" fmla="*/ 62 h 246"/>
                <a:gd name="T8" fmla="*/ 27 w 493"/>
                <a:gd name="T9" fmla="*/ 27 h 246"/>
                <a:gd name="T10" fmla="*/ 58 w 493"/>
                <a:gd name="T11" fmla="*/ 8 h 246"/>
                <a:gd name="T12" fmla="*/ 73 w 493"/>
                <a:gd name="T13" fmla="*/ 0 h 246"/>
                <a:gd name="T14" fmla="*/ 93 w 493"/>
                <a:gd name="T15" fmla="*/ 0 h 246"/>
                <a:gd name="T16" fmla="*/ 397 w 493"/>
                <a:gd name="T17" fmla="*/ 0 h 246"/>
                <a:gd name="T18" fmla="*/ 416 w 493"/>
                <a:gd name="T19" fmla="*/ 0 h 246"/>
                <a:gd name="T20" fmla="*/ 435 w 493"/>
                <a:gd name="T21" fmla="*/ 8 h 246"/>
                <a:gd name="T22" fmla="*/ 462 w 493"/>
                <a:gd name="T23" fmla="*/ 27 h 246"/>
                <a:gd name="T24" fmla="*/ 485 w 493"/>
                <a:gd name="T25" fmla="*/ 62 h 246"/>
                <a:gd name="T26" fmla="*/ 489 w 493"/>
                <a:gd name="T27" fmla="*/ 77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8" y="62"/>
                  </a:lnTo>
                  <a:lnTo>
                    <a:pt x="27" y="27"/>
                  </a:lnTo>
                  <a:lnTo>
                    <a:pt x="58" y="8"/>
                  </a:lnTo>
                  <a:lnTo>
                    <a:pt x="73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3897579" y="5965330"/>
              <a:ext cx="1312133" cy="910585"/>
            </a:xfrm>
            <a:custGeom>
              <a:avLst/>
              <a:gdLst>
                <a:gd name="connsiteX0" fmla="*/ 247522 w 1312133"/>
                <a:gd name="connsiteY0" fmla="*/ 0 h 910585"/>
                <a:gd name="connsiteX1" fmla="*/ 1056627 w 1312133"/>
                <a:gd name="connsiteY1" fmla="*/ 0 h 910585"/>
                <a:gd name="connsiteX2" fmla="*/ 1157765 w 1312133"/>
                <a:gd name="connsiteY2" fmla="*/ 21292 h 910585"/>
                <a:gd name="connsiteX3" fmla="*/ 1229626 w 1312133"/>
                <a:gd name="connsiteY3" fmla="*/ 71861 h 910585"/>
                <a:gd name="connsiteX4" fmla="*/ 1290841 w 1312133"/>
                <a:gd name="connsiteY4" fmla="*/ 143723 h 910585"/>
                <a:gd name="connsiteX5" fmla="*/ 1301487 w 1312133"/>
                <a:gd name="connsiteY5" fmla="*/ 183646 h 910585"/>
                <a:gd name="connsiteX6" fmla="*/ 1312133 w 1312133"/>
                <a:gd name="connsiteY6" fmla="*/ 236876 h 910585"/>
                <a:gd name="connsiteX7" fmla="*/ 1312133 w 1312133"/>
                <a:gd name="connsiteY7" fmla="*/ 910585 h 910585"/>
                <a:gd name="connsiteX8" fmla="*/ 0 w 1312133"/>
                <a:gd name="connsiteY8" fmla="*/ 910585 h 910585"/>
                <a:gd name="connsiteX9" fmla="*/ 0 w 1312133"/>
                <a:gd name="connsiteY9" fmla="*/ 236876 h 910585"/>
                <a:gd name="connsiteX10" fmla="*/ 0 w 1312133"/>
                <a:gd name="connsiteY10" fmla="*/ 183646 h 910585"/>
                <a:gd name="connsiteX11" fmla="*/ 21293 w 1312133"/>
                <a:gd name="connsiteY11" fmla="*/ 143723 h 910585"/>
                <a:gd name="connsiteX12" fmla="*/ 71862 w 1312133"/>
                <a:gd name="connsiteY12" fmla="*/ 71861 h 910585"/>
                <a:gd name="connsiteX13" fmla="*/ 154369 w 1312133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2133" h="910585">
                  <a:moveTo>
                    <a:pt x="247522" y="0"/>
                  </a:moveTo>
                  <a:lnTo>
                    <a:pt x="1056627" y="0"/>
                  </a:lnTo>
                  <a:lnTo>
                    <a:pt x="1157765" y="21292"/>
                  </a:lnTo>
                  <a:lnTo>
                    <a:pt x="1229626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12133" y="236876"/>
                  </a:lnTo>
                  <a:lnTo>
                    <a:pt x="1312133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21293" y="143723"/>
                  </a:lnTo>
                  <a:lnTo>
                    <a:pt x="71862" y="71861"/>
                  </a:lnTo>
                  <a:lnTo>
                    <a:pt x="154369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9" name="Freeform 51"/>
            <p:cNvSpPr>
              <a:spLocks/>
            </p:cNvSpPr>
            <p:nvPr/>
          </p:nvSpPr>
          <p:spPr bwMode="auto">
            <a:xfrm>
              <a:off x="5270926" y="5893469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0 w 493"/>
                <a:gd name="T5" fmla="*/ 77 h 246"/>
                <a:gd name="T6" fmla="*/ 8 w 493"/>
                <a:gd name="T7" fmla="*/ 62 h 246"/>
                <a:gd name="T8" fmla="*/ 27 w 493"/>
                <a:gd name="T9" fmla="*/ 27 h 246"/>
                <a:gd name="T10" fmla="*/ 58 w 493"/>
                <a:gd name="T11" fmla="*/ 8 h 246"/>
                <a:gd name="T12" fmla="*/ 73 w 493"/>
                <a:gd name="T13" fmla="*/ 0 h 246"/>
                <a:gd name="T14" fmla="*/ 92 w 493"/>
                <a:gd name="T15" fmla="*/ 0 h 246"/>
                <a:gd name="T16" fmla="*/ 396 w 493"/>
                <a:gd name="T17" fmla="*/ 0 h 246"/>
                <a:gd name="T18" fmla="*/ 416 w 493"/>
                <a:gd name="T19" fmla="*/ 0 h 246"/>
                <a:gd name="T20" fmla="*/ 435 w 493"/>
                <a:gd name="T21" fmla="*/ 8 h 246"/>
                <a:gd name="T22" fmla="*/ 466 w 493"/>
                <a:gd name="T23" fmla="*/ 27 h 246"/>
                <a:gd name="T24" fmla="*/ 485 w 493"/>
                <a:gd name="T25" fmla="*/ 62 h 246"/>
                <a:gd name="T26" fmla="*/ 489 w 493"/>
                <a:gd name="T27" fmla="*/ 77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8" y="62"/>
                  </a:lnTo>
                  <a:lnTo>
                    <a:pt x="27" y="27"/>
                  </a:lnTo>
                  <a:lnTo>
                    <a:pt x="58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6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8"/>
            <p:cNvSpPr>
              <a:spLocks/>
            </p:cNvSpPr>
            <p:nvPr/>
          </p:nvSpPr>
          <p:spPr bwMode="auto">
            <a:xfrm>
              <a:off x="5270926" y="5965330"/>
              <a:ext cx="1312133" cy="910585"/>
            </a:xfrm>
            <a:custGeom>
              <a:avLst/>
              <a:gdLst>
                <a:gd name="connsiteX0" fmla="*/ 244861 w 1312133"/>
                <a:gd name="connsiteY0" fmla="*/ 0 h 910585"/>
                <a:gd name="connsiteX1" fmla="*/ 1053965 w 1312133"/>
                <a:gd name="connsiteY1" fmla="*/ 0 h 910585"/>
                <a:gd name="connsiteX2" fmla="*/ 1157765 w 1312133"/>
                <a:gd name="connsiteY2" fmla="*/ 21292 h 910585"/>
                <a:gd name="connsiteX3" fmla="*/ 1240272 w 1312133"/>
                <a:gd name="connsiteY3" fmla="*/ 71861 h 910585"/>
                <a:gd name="connsiteX4" fmla="*/ 1290841 w 1312133"/>
                <a:gd name="connsiteY4" fmla="*/ 143723 h 910585"/>
                <a:gd name="connsiteX5" fmla="*/ 1301487 w 1312133"/>
                <a:gd name="connsiteY5" fmla="*/ 183646 h 910585"/>
                <a:gd name="connsiteX6" fmla="*/ 1312133 w 1312133"/>
                <a:gd name="connsiteY6" fmla="*/ 236876 h 910585"/>
                <a:gd name="connsiteX7" fmla="*/ 1312133 w 1312133"/>
                <a:gd name="connsiteY7" fmla="*/ 910585 h 910585"/>
                <a:gd name="connsiteX8" fmla="*/ 0 w 1312133"/>
                <a:gd name="connsiteY8" fmla="*/ 910585 h 910585"/>
                <a:gd name="connsiteX9" fmla="*/ 0 w 1312133"/>
                <a:gd name="connsiteY9" fmla="*/ 236876 h 910585"/>
                <a:gd name="connsiteX10" fmla="*/ 0 w 1312133"/>
                <a:gd name="connsiteY10" fmla="*/ 183646 h 910585"/>
                <a:gd name="connsiteX11" fmla="*/ 21292 w 1312133"/>
                <a:gd name="connsiteY11" fmla="*/ 143723 h 910585"/>
                <a:gd name="connsiteX12" fmla="*/ 71862 w 1312133"/>
                <a:gd name="connsiteY12" fmla="*/ 71861 h 910585"/>
                <a:gd name="connsiteX13" fmla="*/ 154369 w 1312133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2133" h="910585">
                  <a:moveTo>
                    <a:pt x="244861" y="0"/>
                  </a:moveTo>
                  <a:lnTo>
                    <a:pt x="1053965" y="0"/>
                  </a:lnTo>
                  <a:lnTo>
                    <a:pt x="1157765" y="21292"/>
                  </a:lnTo>
                  <a:lnTo>
                    <a:pt x="1240272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12133" y="236876"/>
                  </a:lnTo>
                  <a:lnTo>
                    <a:pt x="1312133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21292" y="143723"/>
                  </a:lnTo>
                  <a:lnTo>
                    <a:pt x="71862" y="71861"/>
                  </a:lnTo>
                  <a:lnTo>
                    <a:pt x="154369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1" name="Freeform 53"/>
            <p:cNvSpPr>
              <a:spLocks/>
            </p:cNvSpPr>
            <p:nvPr/>
          </p:nvSpPr>
          <p:spPr bwMode="auto">
            <a:xfrm>
              <a:off x="6644273" y="5893469"/>
              <a:ext cx="1309471" cy="654735"/>
            </a:xfrm>
            <a:custGeom>
              <a:avLst/>
              <a:gdLst>
                <a:gd name="T0" fmla="*/ 0 w 492"/>
                <a:gd name="T1" fmla="*/ 246 h 246"/>
                <a:gd name="T2" fmla="*/ 0 w 492"/>
                <a:gd name="T3" fmla="*/ 100 h 246"/>
                <a:gd name="T4" fmla="*/ 0 w 492"/>
                <a:gd name="T5" fmla="*/ 77 h 246"/>
                <a:gd name="T6" fmla="*/ 7 w 492"/>
                <a:gd name="T7" fmla="*/ 62 h 246"/>
                <a:gd name="T8" fmla="*/ 27 w 492"/>
                <a:gd name="T9" fmla="*/ 27 h 246"/>
                <a:gd name="T10" fmla="*/ 57 w 492"/>
                <a:gd name="T11" fmla="*/ 8 h 246"/>
                <a:gd name="T12" fmla="*/ 73 w 492"/>
                <a:gd name="T13" fmla="*/ 0 h 246"/>
                <a:gd name="T14" fmla="*/ 92 w 492"/>
                <a:gd name="T15" fmla="*/ 0 h 246"/>
                <a:gd name="T16" fmla="*/ 396 w 492"/>
                <a:gd name="T17" fmla="*/ 0 h 246"/>
                <a:gd name="T18" fmla="*/ 415 w 492"/>
                <a:gd name="T19" fmla="*/ 0 h 246"/>
                <a:gd name="T20" fmla="*/ 435 w 492"/>
                <a:gd name="T21" fmla="*/ 8 h 246"/>
                <a:gd name="T22" fmla="*/ 465 w 492"/>
                <a:gd name="T23" fmla="*/ 27 h 246"/>
                <a:gd name="T24" fmla="*/ 485 w 492"/>
                <a:gd name="T25" fmla="*/ 62 h 246"/>
                <a:gd name="T26" fmla="*/ 489 w 492"/>
                <a:gd name="T27" fmla="*/ 77 h 246"/>
                <a:gd name="T28" fmla="*/ 492 w 492"/>
                <a:gd name="T29" fmla="*/ 100 h 246"/>
                <a:gd name="T30" fmla="*/ 492 w 492"/>
                <a:gd name="T31" fmla="*/ 246 h 246"/>
                <a:gd name="T32" fmla="*/ 0 w 492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2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7" y="62"/>
                  </a:lnTo>
                  <a:lnTo>
                    <a:pt x="27" y="27"/>
                  </a:lnTo>
                  <a:lnTo>
                    <a:pt x="57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5" y="0"/>
                  </a:lnTo>
                  <a:lnTo>
                    <a:pt x="435" y="8"/>
                  </a:lnTo>
                  <a:lnTo>
                    <a:pt x="465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2" y="100"/>
                  </a:lnTo>
                  <a:lnTo>
                    <a:pt x="492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6644273" y="5965330"/>
              <a:ext cx="1309471" cy="910585"/>
            </a:xfrm>
            <a:custGeom>
              <a:avLst/>
              <a:gdLst>
                <a:gd name="connsiteX0" fmla="*/ 244861 w 1309471"/>
                <a:gd name="connsiteY0" fmla="*/ 0 h 910585"/>
                <a:gd name="connsiteX1" fmla="*/ 1053965 w 1309471"/>
                <a:gd name="connsiteY1" fmla="*/ 0 h 910585"/>
                <a:gd name="connsiteX2" fmla="*/ 1157764 w 1309471"/>
                <a:gd name="connsiteY2" fmla="*/ 21292 h 910585"/>
                <a:gd name="connsiteX3" fmla="*/ 1237610 w 1309471"/>
                <a:gd name="connsiteY3" fmla="*/ 71861 h 910585"/>
                <a:gd name="connsiteX4" fmla="*/ 1290841 w 1309471"/>
                <a:gd name="connsiteY4" fmla="*/ 143723 h 910585"/>
                <a:gd name="connsiteX5" fmla="*/ 1301487 w 1309471"/>
                <a:gd name="connsiteY5" fmla="*/ 183646 h 910585"/>
                <a:gd name="connsiteX6" fmla="*/ 1309471 w 1309471"/>
                <a:gd name="connsiteY6" fmla="*/ 236876 h 910585"/>
                <a:gd name="connsiteX7" fmla="*/ 1309471 w 1309471"/>
                <a:gd name="connsiteY7" fmla="*/ 910585 h 910585"/>
                <a:gd name="connsiteX8" fmla="*/ 0 w 1309471"/>
                <a:gd name="connsiteY8" fmla="*/ 910585 h 910585"/>
                <a:gd name="connsiteX9" fmla="*/ 0 w 1309471"/>
                <a:gd name="connsiteY9" fmla="*/ 236876 h 910585"/>
                <a:gd name="connsiteX10" fmla="*/ 0 w 1309471"/>
                <a:gd name="connsiteY10" fmla="*/ 183646 h 910585"/>
                <a:gd name="connsiteX11" fmla="*/ 18631 w 1309471"/>
                <a:gd name="connsiteY11" fmla="*/ 143723 h 910585"/>
                <a:gd name="connsiteX12" fmla="*/ 71861 w 1309471"/>
                <a:gd name="connsiteY12" fmla="*/ 71861 h 910585"/>
                <a:gd name="connsiteX13" fmla="*/ 151707 w 1309471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9471" h="910585">
                  <a:moveTo>
                    <a:pt x="244861" y="0"/>
                  </a:moveTo>
                  <a:lnTo>
                    <a:pt x="1053965" y="0"/>
                  </a:lnTo>
                  <a:lnTo>
                    <a:pt x="1157764" y="21292"/>
                  </a:lnTo>
                  <a:lnTo>
                    <a:pt x="1237610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09471" y="236876"/>
                  </a:lnTo>
                  <a:lnTo>
                    <a:pt x="1309471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18631" y="143723"/>
                  </a:lnTo>
                  <a:lnTo>
                    <a:pt x="71861" y="71861"/>
                  </a:lnTo>
                  <a:lnTo>
                    <a:pt x="151707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3" name="Freeform 45"/>
            <p:cNvSpPr>
              <a:spLocks/>
            </p:cNvSpPr>
            <p:nvPr/>
          </p:nvSpPr>
          <p:spPr bwMode="auto">
            <a:xfrm>
              <a:off x="2526894" y="5893469"/>
              <a:ext cx="1298824" cy="654735"/>
            </a:xfrm>
            <a:custGeom>
              <a:avLst/>
              <a:gdLst>
                <a:gd name="T0" fmla="*/ 0 w 488"/>
                <a:gd name="T1" fmla="*/ 246 h 246"/>
                <a:gd name="T2" fmla="*/ 0 w 488"/>
                <a:gd name="T3" fmla="*/ 100 h 246"/>
                <a:gd name="T4" fmla="*/ 0 w 488"/>
                <a:gd name="T5" fmla="*/ 77 h 246"/>
                <a:gd name="T6" fmla="*/ 3 w 488"/>
                <a:gd name="T7" fmla="*/ 62 h 246"/>
                <a:gd name="T8" fmla="*/ 27 w 488"/>
                <a:gd name="T9" fmla="*/ 27 h 246"/>
                <a:gd name="T10" fmla="*/ 53 w 488"/>
                <a:gd name="T11" fmla="*/ 8 h 246"/>
                <a:gd name="T12" fmla="*/ 73 w 488"/>
                <a:gd name="T13" fmla="*/ 0 h 246"/>
                <a:gd name="T14" fmla="*/ 92 w 488"/>
                <a:gd name="T15" fmla="*/ 0 h 246"/>
                <a:gd name="T16" fmla="*/ 396 w 488"/>
                <a:gd name="T17" fmla="*/ 0 h 246"/>
                <a:gd name="T18" fmla="*/ 415 w 488"/>
                <a:gd name="T19" fmla="*/ 0 h 246"/>
                <a:gd name="T20" fmla="*/ 434 w 488"/>
                <a:gd name="T21" fmla="*/ 8 h 246"/>
                <a:gd name="T22" fmla="*/ 461 w 488"/>
                <a:gd name="T23" fmla="*/ 27 h 246"/>
                <a:gd name="T24" fmla="*/ 485 w 488"/>
                <a:gd name="T25" fmla="*/ 62 h 246"/>
                <a:gd name="T26" fmla="*/ 488 w 488"/>
                <a:gd name="T27" fmla="*/ 77 h 246"/>
                <a:gd name="T28" fmla="*/ 488 w 488"/>
                <a:gd name="T29" fmla="*/ 100 h 246"/>
                <a:gd name="T30" fmla="*/ 488 w 488"/>
                <a:gd name="T31" fmla="*/ 246 h 246"/>
                <a:gd name="T32" fmla="*/ 0 w 488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8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3" y="62"/>
                  </a:lnTo>
                  <a:lnTo>
                    <a:pt x="27" y="27"/>
                  </a:lnTo>
                  <a:lnTo>
                    <a:pt x="53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5" y="0"/>
                  </a:lnTo>
                  <a:lnTo>
                    <a:pt x="434" y="8"/>
                  </a:lnTo>
                  <a:lnTo>
                    <a:pt x="461" y="27"/>
                  </a:lnTo>
                  <a:lnTo>
                    <a:pt x="485" y="62"/>
                  </a:lnTo>
                  <a:lnTo>
                    <a:pt x="488" y="77"/>
                  </a:lnTo>
                  <a:lnTo>
                    <a:pt x="488" y="100"/>
                  </a:lnTo>
                  <a:lnTo>
                    <a:pt x="488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2526894" y="5965330"/>
              <a:ext cx="1298824" cy="910585"/>
            </a:xfrm>
            <a:custGeom>
              <a:avLst/>
              <a:gdLst>
                <a:gd name="connsiteX0" fmla="*/ 244861 w 1298824"/>
                <a:gd name="connsiteY0" fmla="*/ 0 h 910585"/>
                <a:gd name="connsiteX1" fmla="*/ 1053964 w 1298824"/>
                <a:gd name="connsiteY1" fmla="*/ 0 h 910585"/>
                <a:gd name="connsiteX2" fmla="*/ 1155102 w 1298824"/>
                <a:gd name="connsiteY2" fmla="*/ 21292 h 910585"/>
                <a:gd name="connsiteX3" fmla="*/ 1226963 w 1298824"/>
                <a:gd name="connsiteY3" fmla="*/ 71861 h 910585"/>
                <a:gd name="connsiteX4" fmla="*/ 1290840 w 1298824"/>
                <a:gd name="connsiteY4" fmla="*/ 143723 h 910585"/>
                <a:gd name="connsiteX5" fmla="*/ 1298824 w 1298824"/>
                <a:gd name="connsiteY5" fmla="*/ 183646 h 910585"/>
                <a:gd name="connsiteX6" fmla="*/ 1298824 w 1298824"/>
                <a:gd name="connsiteY6" fmla="*/ 236876 h 910585"/>
                <a:gd name="connsiteX7" fmla="*/ 1298824 w 1298824"/>
                <a:gd name="connsiteY7" fmla="*/ 910585 h 910585"/>
                <a:gd name="connsiteX8" fmla="*/ 0 w 1298824"/>
                <a:gd name="connsiteY8" fmla="*/ 910585 h 910585"/>
                <a:gd name="connsiteX9" fmla="*/ 0 w 1298824"/>
                <a:gd name="connsiteY9" fmla="*/ 236876 h 910585"/>
                <a:gd name="connsiteX10" fmla="*/ 0 w 1298824"/>
                <a:gd name="connsiteY10" fmla="*/ 183646 h 910585"/>
                <a:gd name="connsiteX11" fmla="*/ 7985 w 1298824"/>
                <a:gd name="connsiteY11" fmla="*/ 143723 h 910585"/>
                <a:gd name="connsiteX12" fmla="*/ 71862 w 1298824"/>
                <a:gd name="connsiteY12" fmla="*/ 71861 h 910585"/>
                <a:gd name="connsiteX13" fmla="*/ 141061 w 1298824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98824" h="910585">
                  <a:moveTo>
                    <a:pt x="244861" y="0"/>
                  </a:moveTo>
                  <a:lnTo>
                    <a:pt x="1053964" y="0"/>
                  </a:lnTo>
                  <a:lnTo>
                    <a:pt x="1155102" y="21292"/>
                  </a:lnTo>
                  <a:lnTo>
                    <a:pt x="1226963" y="71861"/>
                  </a:lnTo>
                  <a:lnTo>
                    <a:pt x="1290840" y="143723"/>
                  </a:lnTo>
                  <a:lnTo>
                    <a:pt x="1298824" y="183646"/>
                  </a:lnTo>
                  <a:lnTo>
                    <a:pt x="1298824" y="236876"/>
                  </a:lnTo>
                  <a:lnTo>
                    <a:pt x="1298824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7985" y="143723"/>
                  </a:lnTo>
                  <a:lnTo>
                    <a:pt x="71862" y="71861"/>
                  </a:lnTo>
                  <a:lnTo>
                    <a:pt x="141061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8014960" y="5893469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0 w 493"/>
                <a:gd name="T5" fmla="*/ 77 h 246"/>
                <a:gd name="T6" fmla="*/ 8 w 493"/>
                <a:gd name="T7" fmla="*/ 62 h 246"/>
                <a:gd name="T8" fmla="*/ 27 w 493"/>
                <a:gd name="T9" fmla="*/ 27 h 246"/>
                <a:gd name="T10" fmla="*/ 58 w 493"/>
                <a:gd name="T11" fmla="*/ 8 h 246"/>
                <a:gd name="T12" fmla="*/ 74 w 493"/>
                <a:gd name="T13" fmla="*/ 0 h 246"/>
                <a:gd name="T14" fmla="*/ 93 w 493"/>
                <a:gd name="T15" fmla="*/ 0 h 246"/>
                <a:gd name="T16" fmla="*/ 397 w 493"/>
                <a:gd name="T17" fmla="*/ 0 h 246"/>
                <a:gd name="T18" fmla="*/ 416 w 493"/>
                <a:gd name="T19" fmla="*/ 0 h 246"/>
                <a:gd name="T20" fmla="*/ 435 w 493"/>
                <a:gd name="T21" fmla="*/ 8 h 246"/>
                <a:gd name="T22" fmla="*/ 466 w 493"/>
                <a:gd name="T23" fmla="*/ 27 h 246"/>
                <a:gd name="T24" fmla="*/ 485 w 493"/>
                <a:gd name="T25" fmla="*/ 62 h 246"/>
                <a:gd name="T26" fmla="*/ 489 w 493"/>
                <a:gd name="T27" fmla="*/ 77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8" y="62"/>
                  </a:lnTo>
                  <a:lnTo>
                    <a:pt x="27" y="27"/>
                  </a:lnTo>
                  <a:lnTo>
                    <a:pt x="58" y="8"/>
                  </a:lnTo>
                  <a:lnTo>
                    <a:pt x="74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6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36"/>
            <p:cNvSpPr>
              <a:spLocks/>
            </p:cNvSpPr>
            <p:nvPr/>
          </p:nvSpPr>
          <p:spPr bwMode="auto">
            <a:xfrm>
              <a:off x="8014960" y="5965330"/>
              <a:ext cx="1312133" cy="910585"/>
            </a:xfrm>
            <a:custGeom>
              <a:avLst/>
              <a:gdLst>
                <a:gd name="connsiteX0" fmla="*/ 247522 w 1312133"/>
                <a:gd name="connsiteY0" fmla="*/ 0 h 910585"/>
                <a:gd name="connsiteX1" fmla="*/ 1056626 w 1312133"/>
                <a:gd name="connsiteY1" fmla="*/ 0 h 910585"/>
                <a:gd name="connsiteX2" fmla="*/ 1157764 w 1312133"/>
                <a:gd name="connsiteY2" fmla="*/ 21292 h 910585"/>
                <a:gd name="connsiteX3" fmla="*/ 1240272 w 1312133"/>
                <a:gd name="connsiteY3" fmla="*/ 71861 h 910585"/>
                <a:gd name="connsiteX4" fmla="*/ 1290841 w 1312133"/>
                <a:gd name="connsiteY4" fmla="*/ 143723 h 910585"/>
                <a:gd name="connsiteX5" fmla="*/ 1301487 w 1312133"/>
                <a:gd name="connsiteY5" fmla="*/ 183646 h 910585"/>
                <a:gd name="connsiteX6" fmla="*/ 1312133 w 1312133"/>
                <a:gd name="connsiteY6" fmla="*/ 236876 h 910585"/>
                <a:gd name="connsiteX7" fmla="*/ 1312133 w 1312133"/>
                <a:gd name="connsiteY7" fmla="*/ 910585 h 910585"/>
                <a:gd name="connsiteX8" fmla="*/ 0 w 1312133"/>
                <a:gd name="connsiteY8" fmla="*/ 910585 h 910585"/>
                <a:gd name="connsiteX9" fmla="*/ 0 w 1312133"/>
                <a:gd name="connsiteY9" fmla="*/ 236876 h 910585"/>
                <a:gd name="connsiteX10" fmla="*/ 0 w 1312133"/>
                <a:gd name="connsiteY10" fmla="*/ 183646 h 910585"/>
                <a:gd name="connsiteX11" fmla="*/ 21292 w 1312133"/>
                <a:gd name="connsiteY11" fmla="*/ 143723 h 910585"/>
                <a:gd name="connsiteX12" fmla="*/ 71861 w 1312133"/>
                <a:gd name="connsiteY12" fmla="*/ 71861 h 910585"/>
                <a:gd name="connsiteX13" fmla="*/ 154369 w 1312133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2133" h="910585">
                  <a:moveTo>
                    <a:pt x="247522" y="0"/>
                  </a:moveTo>
                  <a:lnTo>
                    <a:pt x="1056626" y="0"/>
                  </a:lnTo>
                  <a:lnTo>
                    <a:pt x="1157764" y="21292"/>
                  </a:lnTo>
                  <a:lnTo>
                    <a:pt x="1240272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12133" y="236876"/>
                  </a:lnTo>
                  <a:lnTo>
                    <a:pt x="1312133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21292" y="143723"/>
                  </a:lnTo>
                  <a:lnTo>
                    <a:pt x="71861" y="71861"/>
                  </a:lnTo>
                  <a:lnTo>
                    <a:pt x="154369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33" name="Freeform 232"/>
          <p:cNvSpPr>
            <a:spLocks/>
          </p:cNvSpPr>
          <p:nvPr/>
        </p:nvSpPr>
        <p:spPr bwMode="auto">
          <a:xfrm>
            <a:off x="7493301" y="6263420"/>
            <a:ext cx="1301487" cy="612494"/>
          </a:xfrm>
          <a:custGeom>
            <a:avLst/>
            <a:gdLst>
              <a:gd name="connsiteX0" fmla="*/ 194292 w 1301487"/>
              <a:gd name="connsiteY0" fmla="*/ 0 h 612494"/>
              <a:gd name="connsiteX1" fmla="*/ 247522 w 1301487"/>
              <a:gd name="connsiteY1" fmla="*/ 0 h 612494"/>
              <a:gd name="connsiteX2" fmla="*/ 1056627 w 1301487"/>
              <a:gd name="connsiteY2" fmla="*/ 0 h 612494"/>
              <a:gd name="connsiteX3" fmla="*/ 1107195 w 1301487"/>
              <a:gd name="connsiteY3" fmla="*/ 0 h 612494"/>
              <a:gd name="connsiteX4" fmla="*/ 1147118 w 1301487"/>
              <a:gd name="connsiteY4" fmla="*/ 18631 h 612494"/>
              <a:gd name="connsiteX5" fmla="*/ 1229626 w 1301487"/>
              <a:gd name="connsiteY5" fmla="*/ 71861 h 612494"/>
              <a:gd name="connsiteX6" fmla="*/ 1280195 w 1301487"/>
              <a:gd name="connsiteY6" fmla="*/ 162353 h 612494"/>
              <a:gd name="connsiteX7" fmla="*/ 1301487 w 1301487"/>
              <a:gd name="connsiteY7" fmla="*/ 212922 h 612494"/>
              <a:gd name="connsiteX8" fmla="*/ 1301487 w 1301487"/>
              <a:gd name="connsiteY8" fmla="*/ 266153 h 612494"/>
              <a:gd name="connsiteX9" fmla="*/ 1301487 w 1301487"/>
              <a:gd name="connsiteY9" fmla="*/ 612494 h 612494"/>
              <a:gd name="connsiteX10" fmla="*/ 0 w 1301487"/>
              <a:gd name="connsiteY10" fmla="*/ 612494 h 612494"/>
              <a:gd name="connsiteX11" fmla="*/ 0 w 1301487"/>
              <a:gd name="connsiteY11" fmla="*/ 266153 h 612494"/>
              <a:gd name="connsiteX12" fmla="*/ 0 w 1301487"/>
              <a:gd name="connsiteY12" fmla="*/ 212922 h 612494"/>
              <a:gd name="connsiteX13" fmla="*/ 21292 w 1301487"/>
              <a:gd name="connsiteY13" fmla="*/ 162353 h 612494"/>
              <a:gd name="connsiteX14" fmla="*/ 71861 w 1301487"/>
              <a:gd name="connsiteY14" fmla="*/ 71861 h 612494"/>
              <a:gd name="connsiteX15" fmla="*/ 154369 w 1301487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01487" h="612494">
                <a:moveTo>
                  <a:pt x="194292" y="0"/>
                </a:moveTo>
                <a:lnTo>
                  <a:pt x="247522" y="0"/>
                </a:lnTo>
                <a:lnTo>
                  <a:pt x="1056627" y="0"/>
                </a:lnTo>
                <a:lnTo>
                  <a:pt x="1107195" y="0"/>
                </a:lnTo>
                <a:lnTo>
                  <a:pt x="1147118" y="18631"/>
                </a:lnTo>
                <a:lnTo>
                  <a:pt x="1229626" y="71861"/>
                </a:lnTo>
                <a:lnTo>
                  <a:pt x="1280195" y="162353"/>
                </a:lnTo>
                <a:lnTo>
                  <a:pt x="1301487" y="212922"/>
                </a:lnTo>
                <a:lnTo>
                  <a:pt x="1301487" y="266153"/>
                </a:lnTo>
                <a:lnTo>
                  <a:pt x="1301487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0" y="212922"/>
                </a:lnTo>
                <a:lnTo>
                  <a:pt x="21292" y="162353"/>
                </a:lnTo>
                <a:lnTo>
                  <a:pt x="71861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5" name="Freeform 234"/>
          <p:cNvSpPr>
            <a:spLocks/>
          </p:cNvSpPr>
          <p:nvPr/>
        </p:nvSpPr>
        <p:spPr bwMode="auto">
          <a:xfrm>
            <a:off x="7493301" y="6335282"/>
            <a:ext cx="1301487" cy="540632"/>
          </a:xfrm>
          <a:custGeom>
            <a:avLst/>
            <a:gdLst>
              <a:gd name="connsiteX0" fmla="*/ 247522 w 1301487"/>
              <a:gd name="connsiteY0" fmla="*/ 0 h 540632"/>
              <a:gd name="connsiteX1" fmla="*/ 1056627 w 1301487"/>
              <a:gd name="connsiteY1" fmla="*/ 0 h 540632"/>
              <a:gd name="connsiteX2" fmla="*/ 1147118 w 1301487"/>
              <a:gd name="connsiteY2" fmla="*/ 18631 h 540632"/>
              <a:gd name="connsiteX3" fmla="*/ 1229626 w 1301487"/>
              <a:gd name="connsiteY3" fmla="*/ 71862 h 540632"/>
              <a:gd name="connsiteX4" fmla="*/ 1280195 w 1301487"/>
              <a:gd name="connsiteY4" fmla="*/ 141061 h 540632"/>
              <a:gd name="connsiteX5" fmla="*/ 1301487 w 1301487"/>
              <a:gd name="connsiteY5" fmla="*/ 183646 h 540632"/>
              <a:gd name="connsiteX6" fmla="*/ 1301487 w 1301487"/>
              <a:gd name="connsiteY6" fmla="*/ 234215 h 540632"/>
              <a:gd name="connsiteX7" fmla="*/ 1301487 w 1301487"/>
              <a:gd name="connsiteY7" fmla="*/ 540632 h 540632"/>
              <a:gd name="connsiteX8" fmla="*/ 0 w 1301487"/>
              <a:gd name="connsiteY8" fmla="*/ 540632 h 540632"/>
              <a:gd name="connsiteX9" fmla="*/ 0 w 1301487"/>
              <a:gd name="connsiteY9" fmla="*/ 234215 h 540632"/>
              <a:gd name="connsiteX10" fmla="*/ 0 w 1301487"/>
              <a:gd name="connsiteY10" fmla="*/ 183646 h 540632"/>
              <a:gd name="connsiteX11" fmla="*/ 21292 w 1301487"/>
              <a:gd name="connsiteY11" fmla="*/ 141061 h 540632"/>
              <a:gd name="connsiteX12" fmla="*/ 71861 w 1301487"/>
              <a:gd name="connsiteY12" fmla="*/ 71862 h 540632"/>
              <a:gd name="connsiteX13" fmla="*/ 154369 w 1301487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1487" h="540632">
                <a:moveTo>
                  <a:pt x="247522" y="0"/>
                </a:moveTo>
                <a:lnTo>
                  <a:pt x="1056627" y="0"/>
                </a:lnTo>
                <a:lnTo>
                  <a:pt x="1147118" y="18631"/>
                </a:lnTo>
                <a:lnTo>
                  <a:pt x="1229626" y="71862"/>
                </a:lnTo>
                <a:lnTo>
                  <a:pt x="1280195" y="141061"/>
                </a:lnTo>
                <a:lnTo>
                  <a:pt x="1301487" y="183646"/>
                </a:lnTo>
                <a:lnTo>
                  <a:pt x="1301487" y="234215"/>
                </a:lnTo>
                <a:lnTo>
                  <a:pt x="1301487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0" y="183646"/>
                </a:lnTo>
                <a:lnTo>
                  <a:pt x="21292" y="141061"/>
                </a:lnTo>
                <a:lnTo>
                  <a:pt x="71861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5" name="Freeform 214"/>
          <p:cNvSpPr>
            <a:spLocks/>
          </p:cNvSpPr>
          <p:nvPr/>
        </p:nvSpPr>
        <p:spPr bwMode="auto">
          <a:xfrm>
            <a:off x="9558461" y="5893469"/>
            <a:ext cx="1312133" cy="654735"/>
          </a:xfrm>
          <a:custGeom>
            <a:avLst/>
            <a:gdLst>
              <a:gd name="T0" fmla="*/ 0 w 493"/>
              <a:gd name="T1" fmla="*/ 246 h 246"/>
              <a:gd name="T2" fmla="*/ 0 w 493"/>
              <a:gd name="T3" fmla="*/ 100 h 246"/>
              <a:gd name="T4" fmla="*/ 0 w 493"/>
              <a:gd name="T5" fmla="*/ 77 h 246"/>
              <a:gd name="T6" fmla="*/ 8 w 493"/>
              <a:gd name="T7" fmla="*/ 62 h 246"/>
              <a:gd name="T8" fmla="*/ 27 w 493"/>
              <a:gd name="T9" fmla="*/ 27 h 246"/>
              <a:gd name="T10" fmla="*/ 58 w 493"/>
              <a:gd name="T11" fmla="*/ 8 h 246"/>
              <a:gd name="T12" fmla="*/ 73 w 493"/>
              <a:gd name="T13" fmla="*/ 0 h 246"/>
              <a:gd name="T14" fmla="*/ 92 w 493"/>
              <a:gd name="T15" fmla="*/ 0 h 246"/>
              <a:gd name="T16" fmla="*/ 396 w 493"/>
              <a:gd name="T17" fmla="*/ 0 h 246"/>
              <a:gd name="T18" fmla="*/ 416 w 493"/>
              <a:gd name="T19" fmla="*/ 0 h 246"/>
              <a:gd name="T20" fmla="*/ 435 w 493"/>
              <a:gd name="T21" fmla="*/ 8 h 246"/>
              <a:gd name="T22" fmla="*/ 466 w 493"/>
              <a:gd name="T23" fmla="*/ 27 h 246"/>
              <a:gd name="T24" fmla="*/ 485 w 493"/>
              <a:gd name="T25" fmla="*/ 62 h 246"/>
              <a:gd name="T26" fmla="*/ 489 w 493"/>
              <a:gd name="T27" fmla="*/ 77 h 246"/>
              <a:gd name="T28" fmla="*/ 493 w 493"/>
              <a:gd name="T29" fmla="*/ 100 h 246"/>
              <a:gd name="T30" fmla="*/ 493 w 493"/>
              <a:gd name="T31" fmla="*/ 246 h 246"/>
              <a:gd name="T32" fmla="*/ 0 w 493"/>
              <a:gd name="T33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6">
                <a:moveTo>
                  <a:pt x="0" y="246"/>
                </a:moveTo>
                <a:lnTo>
                  <a:pt x="0" y="100"/>
                </a:lnTo>
                <a:lnTo>
                  <a:pt x="0" y="77"/>
                </a:lnTo>
                <a:lnTo>
                  <a:pt x="8" y="62"/>
                </a:lnTo>
                <a:lnTo>
                  <a:pt x="27" y="27"/>
                </a:lnTo>
                <a:lnTo>
                  <a:pt x="58" y="8"/>
                </a:lnTo>
                <a:lnTo>
                  <a:pt x="73" y="0"/>
                </a:lnTo>
                <a:lnTo>
                  <a:pt x="92" y="0"/>
                </a:lnTo>
                <a:lnTo>
                  <a:pt x="396" y="0"/>
                </a:lnTo>
                <a:lnTo>
                  <a:pt x="416" y="0"/>
                </a:lnTo>
                <a:lnTo>
                  <a:pt x="435" y="8"/>
                </a:lnTo>
                <a:lnTo>
                  <a:pt x="466" y="27"/>
                </a:lnTo>
                <a:lnTo>
                  <a:pt x="485" y="62"/>
                </a:lnTo>
                <a:lnTo>
                  <a:pt x="489" y="77"/>
                </a:lnTo>
                <a:lnTo>
                  <a:pt x="493" y="100"/>
                </a:lnTo>
                <a:lnTo>
                  <a:pt x="493" y="246"/>
                </a:lnTo>
                <a:lnTo>
                  <a:pt x="0" y="246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3" name="Freeform 242"/>
          <p:cNvSpPr>
            <a:spLocks/>
          </p:cNvSpPr>
          <p:nvPr/>
        </p:nvSpPr>
        <p:spPr bwMode="auto">
          <a:xfrm>
            <a:off x="9558461" y="5965330"/>
            <a:ext cx="1312133" cy="910585"/>
          </a:xfrm>
          <a:custGeom>
            <a:avLst/>
            <a:gdLst>
              <a:gd name="connsiteX0" fmla="*/ 244861 w 1312133"/>
              <a:gd name="connsiteY0" fmla="*/ 0 h 910585"/>
              <a:gd name="connsiteX1" fmla="*/ 1053965 w 1312133"/>
              <a:gd name="connsiteY1" fmla="*/ 0 h 910585"/>
              <a:gd name="connsiteX2" fmla="*/ 1157764 w 1312133"/>
              <a:gd name="connsiteY2" fmla="*/ 21292 h 910585"/>
              <a:gd name="connsiteX3" fmla="*/ 1240272 w 1312133"/>
              <a:gd name="connsiteY3" fmla="*/ 71861 h 910585"/>
              <a:gd name="connsiteX4" fmla="*/ 1290841 w 1312133"/>
              <a:gd name="connsiteY4" fmla="*/ 143723 h 910585"/>
              <a:gd name="connsiteX5" fmla="*/ 1301487 w 1312133"/>
              <a:gd name="connsiteY5" fmla="*/ 183646 h 910585"/>
              <a:gd name="connsiteX6" fmla="*/ 1312133 w 1312133"/>
              <a:gd name="connsiteY6" fmla="*/ 236876 h 910585"/>
              <a:gd name="connsiteX7" fmla="*/ 1312133 w 1312133"/>
              <a:gd name="connsiteY7" fmla="*/ 910585 h 910585"/>
              <a:gd name="connsiteX8" fmla="*/ 0 w 1312133"/>
              <a:gd name="connsiteY8" fmla="*/ 910585 h 910585"/>
              <a:gd name="connsiteX9" fmla="*/ 0 w 1312133"/>
              <a:gd name="connsiteY9" fmla="*/ 236876 h 910585"/>
              <a:gd name="connsiteX10" fmla="*/ 0 w 1312133"/>
              <a:gd name="connsiteY10" fmla="*/ 183646 h 910585"/>
              <a:gd name="connsiteX11" fmla="*/ 21292 w 1312133"/>
              <a:gd name="connsiteY11" fmla="*/ 143723 h 910585"/>
              <a:gd name="connsiteX12" fmla="*/ 71861 w 1312133"/>
              <a:gd name="connsiteY12" fmla="*/ 71861 h 910585"/>
              <a:gd name="connsiteX13" fmla="*/ 154369 w 1312133"/>
              <a:gd name="connsiteY13" fmla="*/ 21292 h 91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910585">
                <a:moveTo>
                  <a:pt x="244861" y="0"/>
                </a:moveTo>
                <a:lnTo>
                  <a:pt x="1053965" y="0"/>
                </a:lnTo>
                <a:lnTo>
                  <a:pt x="1157764" y="21292"/>
                </a:lnTo>
                <a:lnTo>
                  <a:pt x="1240272" y="71861"/>
                </a:lnTo>
                <a:lnTo>
                  <a:pt x="1290841" y="143723"/>
                </a:lnTo>
                <a:lnTo>
                  <a:pt x="1301487" y="183646"/>
                </a:lnTo>
                <a:lnTo>
                  <a:pt x="1312133" y="236876"/>
                </a:lnTo>
                <a:lnTo>
                  <a:pt x="1312133" y="910585"/>
                </a:lnTo>
                <a:lnTo>
                  <a:pt x="0" y="910585"/>
                </a:lnTo>
                <a:lnTo>
                  <a:pt x="0" y="236876"/>
                </a:lnTo>
                <a:lnTo>
                  <a:pt x="0" y="183646"/>
                </a:lnTo>
                <a:lnTo>
                  <a:pt x="21292" y="143723"/>
                </a:lnTo>
                <a:lnTo>
                  <a:pt x="71861" y="71861"/>
                </a:lnTo>
                <a:lnTo>
                  <a:pt x="154369" y="21292"/>
                </a:lnTo>
                <a:close/>
              </a:path>
            </a:pathLst>
          </a:custGeom>
          <a:solidFill>
            <a:srgbClr val="CF29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1" name="Freeform 240"/>
          <p:cNvSpPr>
            <a:spLocks/>
          </p:cNvSpPr>
          <p:nvPr/>
        </p:nvSpPr>
        <p:spPr bwMode="auto">
          <a:xfrm>
            <a:off x="8856002" y="6263420"/>
            <a:ext cx="1290841" cy="612494"/>
          </a:xfrm>
          <a:custGeom>
            <a:avLst/>
            <a:gdLst>
              <a:gd name="connsiteX0" fmla="*/ 204938 w 1290841"/>
              <a:gd name="connsiteY0" fmla="*/ 0 h 612494"/>
              <a:gd name="connsiteX1" fmla="*/ 255507 w 1290841"/>
              <a:gd name="connsiteY1" fmla="*/ 0 h 612494"/>
              <a:gd name="connsiteX2" fmla="*/ 1064611 w 1290841"/>
              <a:gd name="connsiteY2" fmla="*/ 0 h 612494"/>
              <a:gd name="connsiteX3" fmla="*/ 1136472 w 1290841"/>
              <a:gd name="connsiteY3" fmla="*/ 7985 h 612494"/>
              <a:gd name="connsiteX4" fmla="*/ 1197688 w 1290841"/>
              <a:gd name="connsiteY4" fmla="*/ 39923 h 612494"/>
              <a:gd name="connsiteX5" fmla="*/ 1250918 w 1290841"/>
              <a:gd name="connsiteY5" fmla="*/ 90492 h 612494"/>
              <a:gd name="connsiteX6" fmla="*/ 1290841 w 1290841"/>
              <a:gd name="connsiteY6" fmla="*/ 162353 h 612494"/>
              <a:gd name="connsiteX7" fmla="*/ 1290841 w 1290841"/>
              <a:gd name="connsiteY7" fmla="*/ 612494 h 612494"/>
              <a:gd name="connsiteX8" fmla="*/ 0 w 1290841"/>
              <a:gd name="connsiteY8" fmla="*/ 612494 h 612494"/>
              <a:gd name="connsiteX9" fmla="*/ 0 w 1290841"/>
              <a:gd name="connsiteY9" fmla="*/ 266153 h 612494"/>
              <a:gd name="connsiteX10" fmla="*/ 10646 w 1290841"/>
              <a:gd name="connsiteY10" fmla="*/ 212922 h 612494"/>
              <a:gd name="connsiteX11" fmla="*/ 21292 w 1290841"/>
              <a:gd name="connsiteY11" fmla="*/ 162353 h 612494"/>
              <a:gd name="connsiteX12" fmla="*/ 82507 w 1290841"/>
              <a:gd name="connsiteY12" fmla="*/ 71861 h 612494"/>
              <a:gd name="connsiteX13" fmla="*/ 154369 w 1290841"/>
              <a:gd name="connsiteY13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0841" h="612494">
                <a:moveTo>
                  <a:pt x="204938" y="0"/>
                </a:moveTo>
                <a:lnTo>
                  <a:pt x="255507" y="0"/>
                </a:lnTo>
                <a:lnTo>
                  <a:pt x="1064611" y="0"/>
                </a:lnTo>
                <a:lnTo>
                  <a:pt x="1136472" y="7985"/>
                </a:lnTo>
                <a:lnTo>
                  <a:pt x="1197688" y="39923"/>
                </a:lnTo>
                <a:lnTo>
                  <a:pt x="1250918" y="90492"/>
                </a:lnTo>
                <a:lnTo>
                  <a:pt x="1290841" y="162353"/>
                </a:lnTo>
                <a:lnTo>
                  <a:pt x="1290841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10646" y="212922"/>
                </a:lnTo>
                <a:lnTo>
                  <a:pt x="21292" y="162353"/>
                </a:lnTo>
                <a:lnTo>
                  <a:pt x="82507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9" name="Freeform 238"/>
          <p:cNvSpPr>
            <a:spLocks/>
          </p:cNvSpPr>
          <p:nvPr/>
        </p:nvSpPr>
        <p:spPr bwMode="auto">
          <a:xfrm>
            <a:off x="8856002" y="6335282"/>
            <a:ext cx="1290841" cy="540632"/>
          </a:xfrm>
          <a:custGeom>
            <a:avLst/>
            <a:gdLst>
              <a:gd name="connsiteX0" fmla="*/ 255507 w 1290841"/>
              <a:gd name="connsiteY0" fmla="*/ 0 h 540632"/>
              <a:gd name="connsiteX1" fmla="*/ 1064611 w 1290841"/>
              <a:gd name="connsiteY1" fmla="*/ 0 h 540632"/>
              <a:gd name="connsiteX2" fmla="*/ 1136472 w 1290841"/>
              <a:gd name="connsiteY2" fmla="*/ 7985 h 540632"/>
              <a:gd name="connsiteX3" fmla="*/ 1197688 w 1290841"/>
              <a:gd name="connsiteY3" fmla="*/ 39923 h 540632"/>
              <a:gd name="connsiteX4" fmla="*/ 1250918 w 1290841"/>
              <a:gd name="connsiteY4" fmla="*/ 79846 h 540632"/>
              <a:gd name="connsiteX5" fmla="*/ 1290841 w 1290841"/>
              <a:gd name="connsiteY5" fmla="*/ 141061 h 540632"/>
              <a:gd name="connsiteX6" fmla="*/ 1290841 w 1290841"/>
              <a:gd name="connsiteY6" fmla="*/ 540632 h 540632"/>
              <a:gd name="connsiteX7" fmla="*/ 0 w 1290841"/>
              <a:gd name="connsiteY7" fmla="*/ 540632 h 540632"/>
              <a:gd name="connsiteX8" fmla="*/ 0 w 1290841"/>
              <a:gd name="connsiteY8" fmla="*/ 234215 h 540632"/>
              <a:gd name="connsiteX9" fmla="*/ 10646 w 1290841"/>
              <a:gd name="connsiteY9" fmla="*/ 183646 h 540632"/>
              <a:gd name="connsiteX10" fmla="*/ 21292 w 1290841"/>
              <a:gd name="connsiteY10" fmla="*/ 141061 h 540632"/>
              <a:gd name="connsiteX11" fmla="*/ 82507 w 1290841"/>
              <a:gd name="connsiteY11" fmla="*/ 71862 h 540632"/>
              <a:gd name="connsiteX12" fmla="*/ 154369 w 1290841"/>
              <a:gd name="connsiteY12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90841" h="540632">
                <a:moveTo>
                  <a:pt x="255507" y="0"/>
                </a:moveTo>
                <a:lnTo>
                  <a:pt x="1064611" y="0"/>
                </a:lnTo>
                <a:lnTo>
                  <a:pt x="1136472" y="7985"/>
                </a:lnTo>
                <a:lnTo>
                  <a:pt x="1197688" y="39923"/>
                </a:lnTo>
                <a:lnTo>
                  <a:pt x="1250918" y="79846"/>
                </a:lnTo>
                <a:lnTo>
                  <a:pt x="1290841" y="141061"/>
                </a:lnTo>
                <a:lnTo>
                  <a:pt x="1290841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10646" y="183646"/>
                </a:lnTo>
                <a:lnTo>
                  <a:pt x="21292" y="141061"/>
                </a:lnTo>
                <a:lnTo>
                  <a:pt x="82507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64" name="Freeform 263"/>
          <p:cNvSpPr>
            <a:spLocks/>
          </p:cNvSpPr>
          <p:nvPr/>
        </p:nvSpPr>
        <p:spPr bwMode="auto">
          <a:xfrm>
            <a:off x="1332053" y="5893469"/>
            <a:ext cx="1312133" cy="654735"/>
          </a:xfrm>
          <a:custGeom>
            <a:avLst/>
            <a:gdLst>
              <a:gd name="T0" fmla="*/ 0 w 493"/>
              <a:gd name="T1" fmla="*/ 246 h 246"/>
              <a:gd name="T2" fmla="*/ 0 w 493"/>
              <a:gd name="T3" fmla="*/ 100 h 246"/>
              <a:gd name="T4" fmla="*/ 0 w 493"/>
              <a:gd name="T5" fmla="*/ 77 h 246"/>
              <a:gd name="T6" fmla="*/ 8 w 493"/>
              <a:gd name="T7" fmla="*/ 62 h 246"/>
              <a:gd name="T8" fmla="*/ 27 w 493"/>
              <a:gd name="T9" fmla="*/ 27 h 246"/>
              <a:gd name="T10" fmla="*/ 58 w 493"/>
              <a:gd name="T11" fmla="*/ 8 h 246"/>
              <a:gd name="T12" fmla="*/ 73 w 493"/>
              <a:gd name="T13" fmla="*/ 0 h 246"/>
              <a:gd name="T14" fmla="*/ 92 w 493"/>
              <a:gd name="T15" fmla="*/ 0 h 246"/>
              <a:gd name="T16" fmla="*/ 396 w 493"/>
              <a:gd name="T17" fmla="*/ 0 h 246"/>
              <a:gd name="T18" fmla="*/ 416 w 493"/>
              <a:gd name="T19" fmla="*/ 0 h 246"/>
              <a:gd name="T20" fmla="*/ 435 w 493"/>
              <a:gd name="T21" fmla="*/ 8 h 246"/>
              <a:gd name="T22" fmla="*/ 466 w 493"/>
              <a:gd name="T23" fmla="*/ 27 h 246"/>
              <a:gd name="T24" fmla="*/ 485 w 493"/>
              <a:gd name="T25" fmla="*/ 62 h 246"/>
              <a:gd name="T26" fmla="*/ 489 w 493"/>
              <a:gd name="T27" fmla="*/ 77 h 246"/>
              <a:gd name="T28" fmla="*/ 493 w 493"/>
              <a:gd name="T29" fmla="*/ 100 h 246"/>
              <a:gd name="T30" fmla="*/ 493 w 493"/>
              <a:gd name="T31" fmla="*/ 246 h 246"/>
              <a:gd name="T32" fmla="*/ 0 w 493"/>
              <a:gd name="T33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6">
                <a:moveTo>
                  <a:pt x="0" y="246"/>
                </a:moveTo>
                <a:lnTo>
                  <a:pt x="0" y="100"/>
                </a:lnTo>
                <a:lnTo>
                  <a:pt x="0" y="77"/>
                </a:lnTo>
                <a:lnTo>
                  <a:pt x="8" y="62"/>
                </a:lnTo>
                <a:lnTo>
                  <a:pt x="27" y="27"/>
                </a:lnTo>
                <a:lnTo>
                  <a:pt x="58" y="8"/>
                </a:lnTo>
                <a:lnTo>
                  <a:pt x="73" y="0"/>
                </a:lnTo>
                <a:lnTo>
                  <a:pt x="92" y="0"/>
                </a:lnTo>
                <a:lnTo>
                  <a:pt x="396" y="0"/>
                </a:lnTo>
                <a:lnTo>
                  <a:pt x="416" y="0"/>
                </a:lnTo>
                <a:lnTo>
                  <a:pt x="435" y="8"/>
                </a:lnTo>
                <a:lnTo>
                  <a:pt x="466" y="27"/>
                </a:lnTo>
                <a:lnTo>
                  <a:pt x="485" y="62"/>
                </a:lnTo>
                <a:lnTo>
                  <a:pt x="489" y="77"/>
                </a:lnTo>
                <a:lnTo>
                  <a:pt x="493" y="100"/>
                </a:lnTo>
                <a:lnTo>
                  <a:pt x="493" y="246"/>
                </a:lnTo>
                <a:lnTo>
                  <a:pt x="0" y="246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106"/>
          <p:cNvSpPr>
            <a:spLocks/>
          </p:cNvSpPr>
          <p:nvPr/>
        </p:nvSpPr>
        <p:spPr bwMode="auto">
          <a:xfrm>
            <a:off x="1332053" y="5965330"/>
            <a:ext cx="1312133" cy="910585"/>
          </a:xfrm>
          <a:custGeom>
            <a:avLst/>
            <a:gdLst>
              <a:gd name="connsiteX0" fmla="*/ 244861 w 1312133"/>
              <a:gd name="connsiteY0" fmla="*/ 0 h 910585"/>
              <a:gd name="connsiteX1" fmla="*/ 1053965 w 1312133"/>
              <a:gd name="connsiteY1" fmla="*/ 0 h 910585"/>
              <a:gd name="connsiteX2" fmla="*/ 1157765 w 1312133"/>
              <a:gd name="connsiteY2" fmla="*/ 21292 h 910585"/>
              <a:gd name="connsiteX3" fmla="*/ 1240272 w 1312133"/>
              <a:gd name="connsiteY3" fmla="*/ 71861 h 910585"/>
              <a:gd name="connsiteX4" fmla="*/ 1290841 w 1312133"/>
              <a:gd name="connsiteY4" fmla="*/ 143723 h 910585"/>
              <a:gd name="connsiteX5" fmla="*/ 1301487 w 1312133"/>
              <a:gd name="connsiteY5" fmla="*/ 183646 h 910585"/>
              <a:gd name="connsiteX6" fmla="*/ 1312133 w 1312133"/>
              <a:gd name="connsiteY6" fmla="*/ 236876 h 910585"/>
              <a:gd name="connsiteX7" fmla="*/ 1312133 w 1312133"/>
              <a:gd name="connsiteY7" fmla="*/ 910585 h 910585"/>
              <a:gd name="connsiteX8" fmla="*/ 0 w 1312133"/>
              <a:gd name="connsiteY8" fmla="*/ 910585 h 910585"/>
              <a:gd name="connsiteX9" fmla="*/ 0 w 1312133"/>
              <a:gd name="connsiteY9" fmla="*/ 236876 h 910585"/>
              <a:gd name="connsiteX10" fmla="*/ 0 w 1312133"/>
              <a:gd name="connsiteY10" fmla="*/ 183646 h 910585"/>
              <a:gd name="connsiteX11" fmla="*/ 21293 w 1312133"/>
              <a:gd name="connsiteY11" fmla="*/ 143723 h 910585"/>
              <a:gd name="connsiteX12" fmla="*/ 71861 w 1312133"/>
              <a:gd name="connsiteY12" fmla="*/ 71861 h 910585"/>
              <a:gd name="connsiteX13" fmla="*/ 154369 w 1312133"/>
              <a:gd name="connsiteY13" fmla="*/ 21292 h 91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910585">
                <a:moveTo>
                  <a:pt x="244861" y="0"/>
                </a:moveTo>
                <a:lnTo>
                  <a:pt x="1053965" y="0"/>
                </a:lnTo>
                <a:lnTo>
                  <a:pt x="1157765" y="21292"/>
                </a:lnTo>
                <a:lnTo>
                  <a:pt x="1240272" y="71861"/>
                </a:lnTo>
                <a:lnTo>
                  <a:pt x="1290841" y="143723"/>
                </a:lnTo>
                <a:lnTo>
                  <a:pt x="1301487" y="183646"/>
                </a:lnTo>
                <a:lnTo>
                  <a:pt x="1312133" y="236876"/>
                </a:lnTo>
                <a:lnTo>
                  <a:pt x="1312133" y="910585"/>
                </a:lnTo>
                <a:lnTo>
                  <a:pt x="0" y="910585"/>
                </a:lnTo>
                <a:lnTo>
                  <a:pt x="0" y="236876"/>
                </a:lnTo>
                <a:lnTo>
                  <a:pt x="0" y="183646"/>
                </a:lnTo>
                <a:lnTo>
                  <a:pt x="21293" y="143723"/>
                </a:lnTo>
                <a:lnTo>
                  <a:pt x="71861" y="71861"/>
                </a:lnTo>
                <a:lnTo>
                  <a:pt x="154369" y="21292"/>
                </a:lnTo>
                <a:close/>
              </a:path>
            </a:pathLst>
          </a:custGeom>
          <a:solidFill>
            <a:srgbClr val="CF29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9" name="Freeform 108"/>
          <p:cNvSpPr>
            <a:spLocks/>
          </p:cNvSpPr>
          <p:nvPr/>
        </p:nvSpPr>
        <p:spPr bwMode="auto">
          <a:xfrm>
            <a:off x="2023865" y="6263420"/>
            <a:ext cx="1301487" cy="612494"/>
          </a:xfrm>
          <a:custGeom>
            <a:avLst/>
            <a:gdLst>
              <a:gd name="connsiteX0" fmla="*/ 194292 w 1301487"/>
              <a:gd name="connsiteY0" fmla="*/ 0 h 612494"/>
              <a:gd name="connsiteX1" fmla="*/ 244861 w 1301487"/>
              <a:gd name="connsiteY1" fmla="*/ 0 h 612494"/>
              <a:gd name="connsiteX2" fmla="*/ 1053965 w 1301487"/>
              <a:gd name="connsiteY2" fmla="*/ 0 h 612494"/>
              <a:gd name="connsiteX3" fmla="*/ 1107196 w 1301487"/>
              <a:gd name="connsiteY3" fmla="*/ 0 h 612494"/>
              <a:gd name="connsiteX4" fmla="*/ 1147119 w 1301487"/>
              <a:gd name="connsiteY4" fmla="*/ 18631 h 612494"/>
              <a:gd name="connsiteX5" fmla="*/ 1229626 w 1301487"/>
              <a:gd name="connsiteY5" fmla="*/ 71861 h 612494"/>
              <a:gd name="connsiteX6" fmla="*/ 1280195 w 1301487"/>
              <a:gd name="connsiteY6" fmla="*/ 162353 h 612494"/>
              <a:gd name="connsiteX7" fmla="*/ 1301487 w 1301487"/>
              <a:gd name="connsiteY7" fmla="*/ 212922 h 612494"/>
              <a:gd name="connsiteX8" fmla="*/ 1301487 w 1301487"/>
              <a:gd name="connsiteY8" fmla="*/ 266153 h 612494"/>
              <a:gd name="connsiteX9" fmla="*/ 1301487 w 1301487"/>
              <a:gd name="connsiteY9" fmla="*/ 612494 h 612494"/>
              <a:gd name="connsiteX10" fmla="*/ 0 w 1301487"/>
              <a:gd name="connsiteY10" fmla="*/ 612494 h 612494"/>
              <a:gd name="connsiteX11" fmla="*/ 0 w 1301487"/>
              <a:gd name="connsiteY11" fmla="*/ 266153 h 612494"/>
              <a:gd name="connsiteX12" fmla="*/ 0 w 1301487"/>
              <a:gd name="connsiteY12" fmla="*/ 212922 h 612494"/>
              <a:gd name="connsiteX13" fmla="*/ 21293 w 1301487"/>
              <a:gd name="connsiteY13" fmla="*/ 162353 h 612494"/>
              <a:gd name="connsiteX14" fmla="*/ 71862 w 1301487"/>
              <a:gd name="connsiteY14" fmla="*/ 71861 h 612494"/>
              <a:gd name="connsiteX15" fmla="*/ 143723 w 1301487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01487" h="612494">
                <a:moveTo>
                  <a:pt x="194292" y="0"/>
                </a:moveTo>
                <a:lnTo>
                  <a:pt x="244861" y="0"/>
                </a:lnTo>
                <a:lnTo>
                  <a:pt x="1053965" y="0"/>
                </a:lnTo>
                <a:lnTo>
                  <a:pt x="1107196" y="0"/>
                </a:lnTo>
                <a:lnTo>
                  <a:pt x="1147119" y="18631"/>
                </a:lnTo>
                <a:lnTo>
                  <a:pt x="1229626" y="71861"/>
                </a:lnTo>
                <a:lnTo>
                  <a:pt x="1280195" y="162353"/>
                </a:lnTo>
                <a:lnTo>
                  <a:pt x="1301487" y="212922"/>
                </a:lnTo>
                <a:lnTo>
                  <a:pt x="1301487" y="266153"/>
                </a:lnTo>
                <a:lnTo>
                  <a:pt x="1301487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0" y="212922"/>
                </a:lnTo>
                <a:lnTo>
                  <a:pt x="21293" y="162353"/>
                </a:lnTo>
                <a:lnTo>
                  <a:pt x="71862" y="71861"/>
                </a:lnTo>
                <a:lnTo>
                  <a:pt x="143723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3" name="Freeform 112"/>
          <p:cNvSpPr>
            <a:spLocks/>
          </p:cNvSpPr>
          <p:nvPr/>
        </p:nvSpPr>
        <p:spPr bwMode="auto">
          <a:xfrm>
            <a:off x="2023865" y="6335282"/>
            <a:ext cx="1301487" cy="540632"/>
          </a:xfrm>
          <a:custGeom>
            <a:avLst/>
            <a:gdLst>
              <a:gd name="connsiteX0" fmla="*/ 244861 w 1301487"/>
              <a:gd name="connsiteY0" fmla="*/ 0 h 540632"/>
              <a:gd name="connsiteX1" fmla="*/ 1053965 w 1301487"/>
              <a:gd name="connsiteY1" fmla="*/ 0 h 540632"/>
              <a:gd name="connsiteX2" fmla="*/ 1147119 w 1301487"/>
              <a:gd name="connsiteY2" fmla="*/ 18631 h 540632"/>
              <a:gd name="connsiteX3" fmla="*/ 1229626 w 1301487"/>
              <a:gd name="connsiteY3" fmla="*/ 71862 h 540632"/>
              <a:gd name="connsiteX4" fmla="*/ 1280195 w 1301487"/>
              <a:gd name="connsiteY4" fmla="*/ 141061 h 540632"/>
              <a:gd name="connsiteX5" fmla="*/ 1301487 w 1301487"/>
              <a:gd name="connsiteY5" fmla="*/ 183646 h 540632"/>
              <a:gd name="connsiteX6" fmla="*/ 1301487 w 1301487"/>
              <a:gd name="connsiteY6" fmla="*/ 234215 h 540632"/>
              <a:gd name="connsiteX7" fmla="*/ 1301487 w 1301487"/>
              <a:gd name="connsiteY7" fmla="*/ 540632 h 540632"/>
              <a:gd name="connsiteX8" fmla="*/ 0 w 1301487"/>
              <a:gd name="connsiteY8" fmla="*/ 540632 h 540632"/>
              <a:gd name="connsiteX9" fmla="*/ 0 w 1301487"/>
              <a:gd name="connsiteY9" fmla="*/ 234215 h 540632"/>
              <a:gd name="connsiteX10" fmla="*/ 0 w 1301487"/>
              <a:gd name="connsiteY10" fmla="*/ 183646 h 540632"/>
              <a:gd name="connsiteX11" fmla="*/ 21293 w 1301487"/>
              <a:gd name="connsiteY11" fmla="*/ 141061 h 540632"/>
              <a:gd name="connsiteX12" fmla="*/ 71862 w 1301487"/>
              <a:gd name="connsiteY12" fmla="*/ 71862 h 540632"/>
              <a:gd name="connsiteX13" fmla="*/ 143723 w 1301487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1487" h="540632">
                <a:moveTo>
                  <a:pt x="244861" y="0"/>
                </a:moveTo>
                <a:lnTo>
                  <a:pt x="1053965" y="0"/>
                </a:lnTo>
                <a:lnTo>
                  <a:pt x="1147119" y="18631"/>
                </a:lnTo>
                <a:lnTo>
                  <a:pt x="1229626" y="71862"/>
                </a:lnTo>
                <a:lnTo>
                  <a:pt x="1280195" y="141061"/>
                </a:lnTo>
                <a:lnTo>
                  <a:pt x="1301487" y="183646"/>
                </a:lnTo>
                <a:lnTo>
                  <a:pt x="1301487" y="234215"/>
                </a:lnTo>
                <a:lnTo>
                  <a:pt x="1301487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0" y="183646"/>
                </a:lnTo>
                <a:lnTo>
                  <a:pt x="21293" y="141061"/>
                </a:lnTo>
                <a:lnTo>
                  <a:pt x="71862" y="71862"/>
                </a:lnTo>
                <a:lnTo>
                  <a:pt x="143723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7" name="Freeform 126"/>
          <p:cNvSpPr>
            <a:spLocks/>
          </p:cNvSpPr>
          <p:nvPr/>
        </p:nvSpPr>
        <p:spPr bwMode="auto">
          <a:xfrm>
            <a:off x="4759913" y="6263420"/>
            <a:ext cx="1298824" cy="612494"/>
          </a:xfrm>
          <a:custGeom>
            <a:avLst/>
            <a:gdLst>
              <a:gd name="connsiteX0" fmla="*/ 194292 w 1298824"/>
              <a:gd name="connsiteY0" fmla="*/ 0 h 612494"/>
              <a:gd name="connsiteX1" fmla="*/ 244861 w 1298824"/>
              <a:gd name="connsiteY1" fmla="*/ 0 h 612494"/>
              <a:gd name="connsiteX2" fmla="*/ 1053965 w 1298824"/>
              <a:gd name="connsiteY2" fmla="*/ 0 h 612494"/>
              <a:gd name="connsiteX3" fmla="*/ 1104533 w 1298824"/>
              <a:gd name="connsiteY3" fmla="*/ 0 h 612494"/>
              <a:gd name="connsiteX4" fmla="*/ 1147117 w 1298824"/>
              <a:gd name="connsiteY4" fmla="*/ 18631 h 612494"/>
              <a:gd name="connsiteX5" fmla="*/ 1226963 w 1298824"/>
              <a:gd name="connsiteY5" fmla="*/ 71861 h 612494"/>
              <a:gd name="connsiteX6" fmla="*/ 1280194 w 1298824"/>
              <a:gd name="connsiteY6" fmla="*/ 162353 h 612494"/>
              <a:gd name="connsiteX7" fmla="*/ 1298824 w 1298824"/>
              <a:gd name="connsiteY7" fmla="*/ 212922 h 612494"/>
              <a:gd name="connsiteX8" fmla="*/ 1298824 w 1298824"/>
              <a:gd name="connsiteY8" fmla="*/ 266153 h 612494"/>
              <a:gd name="connsiteX9" fmla="*/ 1298824 w 1298824"/>
              <a:gd name="connsiteY9" fmla="*/ 612494 h 612494"/>
              <a:gd name="connsiteX10" fmla="*/ 0 w 1298824"/>
              <a:gd name="connsiteY10" fmla="*/ 612494 h 612494"/>
              <a:gd name="connsiteX11" fmla="*/ 0 w 1298824"/>
              <a:gd name="connsiteY11" fmla="*/ 266153 h 612494"/>
              <a:gd name="connsiteX12" fmla="*/ 0 w 1298824"/>
              <a:gd name="connsiteY12" fmla="*/ 212922 h 612494"/>
              <a:gd name="connsiteX13" fmla="*/ 18631 w 1298824"/>
              <a:gd name="connsiteY13" fmla="*/ 162353 h 612494"/>
              <a:gd name="connsiteX14" fmla="*/ 71862 w 1298824"/>
              <a:gd name="connsiteY14" fmla="*/ 71861 h 612494"/>
              <a:gd name="connsiteX15" fmla="*/ 151707 w 1298824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98824" h="612494">
                <a:moveTo>
                  <a:pt x="194292" y="0"/>
                </a:moveTo>
                <a:lnTo>
                  <a:pt x="244861" y="0"/>
                </a:lnTo>
                <a:lnTo>
                  <a:pt x="1053965" y="0"/>
                </a:lnTo>
                <a:lnTo>
                  <a:pt x="1104533" y="0"/>
                </a:lnTo>
                <a:lnTo>
                  <a:pt x="1147117" y="18631"/>
                </a:lnTo>
                <a:lnTo>
                  <a:pt x="1226963" y="71861"/>
                </a:lnTo>
                <a:lnTo>
                  <a:pt x="1280194" y="162353"/>
                </a:lnTo>
                <a:lnTo>
                  <a:pt x="1298824" y="212922"/>
                </a:lnTo>
                <a:lnTo>
                  <a:pt x="1298824" y="266153"/>
                </a:lnTo>
                <a:lnTo>
                  <a:pt x="1298824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0" y="212922"/>
                </a:lnTo>
                <a:lnTo>
                  <a:pt x="18631" y="162353"/>
                </a:lnTo>
                <a:lnTo>
                  <a:pt x="71862" y="71861"/>
                </a:lnTo>
                <a:lnTo>
                  <a:pt x="151707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5" name="Freeform 124"/>
          <p:cNvSpPr>
            <a:spLocks/>
          </p:cNvSpPr>
          <p:nvPr/>
        </p:nvSpPr>
        <p:spPr bwMode="auto">
          <a:xfrm>
            <a:off x="4759913" y="6335282"/>
            <a:ext cx="1298824" cy="540632"/>
          </a:xfrm>
          <a:custGeom>
            <a:avLst/>
            <a:gdLst>
              <a:gd name="connsiteX0" fmla="*/ 244862 w 1298824"/>
              <a:gd name="connsiteY0" fmla="*/ 0 h 540632"/>
              <a:gd name="connsiteX1" fmla="*/ 1053966 w 1298824"/>
              <a:gd name="connsiteY1" fmla="*/ 0 h 540632"/>
              <a:gd name="connsiteX2" fmla="*/ 1147117 w 1298824"/>
              <a:gd name="connsiteY2" fmla="*/ 18631 h 540632"/>
              <a:gd name="connsiteX3" fmla="*/ 1226963 w 1298824"/>
              <a:gd name="connsiteY3" fmla="*/ 71862 h 540632"/>
              <a:gd name="connsiteX4" fmla="*/ 1280194 w 1298824"/>
              <a:gd name="connsiteY4" fmla="*/ 141061 h 540632"/>
              <a:gd name="connsiteX5" fmla="*/ 1298824 w 1298824"/>
              <a:gd name="connsiteY5" fmla="*/ 183646 h 540632"/>
              <a:gd name="connsiteX6" fmla="*/ 1298824 w 1298824"/>
              <a:gd name="connsiteY6" fmla="*/ 234215 h 540632"/>
              <a:gd name="connsiteX7" fmla="*/ 1298824 w 1298824"/>
              <a:gd name="connsiteY7" fmla="*/ 540632 h 540632"/>
              <a:gd name="connsiteX8" fmla="*/ 0 w 1298824"/>
              <a:gd name="connsiteY8" fmla="*/ 540632 h 540632"/>
              <a:gd name="connsiteX9" fmla="*/ 0 w 1298824"/>
              <a:gd name="connsiteY9" fmla="*/ 234215 h 540632"/>
              <a:gd name="connsiteX10" fmla="*/ 0 w 1298824"/>
              <a:gd name="connsiteY10" fmla="*/ 183646 h 540632"/>
              <a:gd name="connsiteX11" fmla="*/ 18631 w 1298824"/>
              <a:gd name="connsiteY11" fmla="*/ 141061 h 540632"/>
              <a:gd name="connsiteX12" fmla="*/ 71863 w 1298824"/>
              <a:gd name="connsiteY12" fmla="*/ 71862 h 540632"/>
              <a:gd name="connsiteX13" fmla="*/ 151707 w 1298824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8824" h="540632">
                <a:moveTo>
                  <a:pt x="244862" y="0"/>
                </a:moveTo>
                <a:lnTo>
                  <a:pt x="1053966" y="0"/>
                </a:lnTo>
                <a:lnTo>
                  <a:pt x="1147117" y="18631"/>
                </a:lnTo>
                <a:lnTo>
                  <a:pt x="1226963" y="71862"/>
                </a:lnTo>
                <a:lnTo>
                  <a:pt x="1280194" y="141061"/>
                </a:lnTo>
                <a:lnTo>
                  <a:pt x="1298824" y="183646"/>
                </a:lnTo>
                <a:lnTo>
                  <a:pt x="1298824" y="234215"/>
                </a:lnTo>
                <a:lnTo>
                  <a:pt x="1298824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0" y="183646"/>
                </a:lnTo>
                <a:lnTo>
                  <a:pt x="18631" y="141061"/>
                </a:lnTo>
                <a:lnTo>
                  <a:pt x="71863" y="71862"/>
                </a:lnTo>
                <a:lnTo>
                  <a:pt x="151707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9" name="Freeform 228"/>
          <p:cNvSpPr>
            <a:spLocks/>
          </p:cNvSpPr>
          <p:nvPr/>
        </p:nvSpPr>
        <p:spPr bwMode="auto">
          <a:xfrm>
            <a:off x="6119954" y="6263420"/>
            <a:ext cx="1312133" cy="612494"/>
          </a:xfrm>
          <a:custGeom>
            <a:avLst/>
            <a:gdLst>
              <a:gd name="connsiteX0" fmla="*/ 204938 w 1312133"/>
              <a:gd name="connsiteY0" fmla="*/ 0 h 612494"/>
              <a:gd name="connsiteX1" fmla="*/ 258168 w 1312133"/>
              <a:gd name="connsiteY1" fmla="*/ 0 h 612494"/>
              <a:gd name="connsiteX2" fmla="*/ 1056627 w 1312133"/>
              <a:gd name="connsiteY2" fmla="*/ 0 h 612494"/>
              <a:gd name="connsiteX3" fmla="*/ 1107196 w 1312133"/>
              <a:gd name="connsiteY3" fmla="*/ 0 h 612494"/>
              <a:gd name="connsiteX4" fmla="*/ 1157765 w 1312133"/>
              <a:gd name="connsiteY4" fmla="*/ 18631 h 612494"/>
              <a:gd name="connsiteX5" fmla="*/ 1240272 w 1312133"/>
              <a:gd name="connsiteY5" fmla="*/ 71861 h 612494"/>
              <a:gd name="connsiteX6" fmla="*/ 1290841 w 1312133"/>
              <a:gd name="connsiteY6" fmla="*/ 162353 h 612494"/>
              <a:gd name="connsiteX7" fmla="*/ 1301487 w 1312133"/>
              <a:gd name="connsiteY7" fmla="*/ 212922 h 612494"/>
              <a:gd name="connsiteX8" fmla="*/ 1312133 w 1312133"/>
              <a:gd name="connsiteY8" fmla="*/ 266153 h 612494"/>
              <a:gd name="connsiteX9" fmla="*/ 1312133 w 1312133"/>
              <a:gd name="connsiteY9" fmla="*/ 612494 h 612494"/>
              <a:gd name="connsiteX10" fmla="*/ 0 w 1312133"/>
              <a:gd name="connsiteY10" fmla="*/ 612494 h 612494"/>
              <a:gd name="connsiteX11" fmla="*/ 0 w 1312133"/>
              <a:gd name="connsiteY11" fmla="*/ 266153 h 612494"/>
              <a:gd name="connsiteX12" fmla="*/ 10646 w 1312133"/>
              <a:gd name="connsiteY12" fmla="*/ 212922 h 612494"/>
              <a:gd name="connsiteX13" fmla="*/ 21292 w 1312133"/>
              <a:gd name="connsiteY13" fmla="*/ 162353 h 612494"/>
              <a:gd name="connsiteX14" fmla="*/ 71861 w 1312133"/>
              <a:gd name="connsiteY14" fmla="*/ 71861 h 612494"/>
              <a:gd name="connsiteX15" fmla="*/ 154369 w 1312133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12133" h="612494">
                <a:moveTo>
                  <a:pt x="204938" y="0"/>
                </a:moveTo>
                <a:lnTo>
                  <a:pt x="258168" y="0"/>
                </a:lnTo>
                <a:lnTo>
                  <a:pt x="1056627" y="0"/>
                </a:lnTo>
                <a:lnTo>
                  <a:pt x="1107196" y="0"/>
                </a:lnTo>
                <a:lnTo>
                  <a:pt x="1157765" y="18631"/>
                </a:lnTo>
                <a:lnTo>
                  <a:pt x="1240272" y="71861"/>
                </a:lnTo>
                <a:lnTo>
                  <a:pt x="1290841" y="162353"/>
                </a:lnTo>
                <a:lnTo>
                  <a:pt x="1301487" y="212922"/>
                </a:lnTo>
                <a:lnTo>
                  <a:pt x="1312133" y="266153"/>
                </a:lnTo>
                <a:lnTo>
                  <a:pt x="1312133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10646" y="212922"/>
                </a:lnTo>
                <a:lnTo>
                  <a:pt x="21292" y="162353"/>
                </a:lnTo>
                <a:lnTo>
                  <a:pt x="71861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3" name="Freeform 162"/>
          <p:cNvSpPr>
            <a:spLocks/>
          </p:cNvSpPr>
          <p:nvPr/>
        </p:nvSpPr>
        <p:spPr bwMode="auto">
          <a:xfrm>
            <a:off x="6119954" y="6335282"/>
            <a:ext cx="1312133" cy="540632"/>
          </a:xfrm>
          <a:custGeom>
            <a:avLst/>
            <a:gdLst>
              <a:gd name="connsiteX0" fmla="*/ 258168 w 1312133"/>
              <a:gd name="connsiteY0" fmla="*/ 0 h 540632"/>
              <a:gd name="connsiteX1" fmla="*/ 1056627 w 1312133"/>
              <a:gd name="connsiteY1" fmla="*/ 0 h 540632"/>
              <a:gd name="connsiteX2" fmla="*/ 1157765 w 1312133"/>
              <a:gd name="connsiteY2" fmla="*/ 18631 h 540632"/>
              <a:gd name="connsiteX3" fmla="*/ 1240272 w 1312133"/>
              <a:gd name="connsiteY3" fmla="*/ 71862 h 540632"/>
              <a:gd name="connsiteX4" fmla="*/ 1290841 w 1312133"/>
              <a:gd name="connsiteY4" fmla="*/ 141061 h 540632"/>
              <a:gd name="connsiteX5" fmla="*/ 1301487 w 1312133"/>
              <a:gd name="connsiteY5" fmla="*/ 183646 h 540632"/>
              <a:gd name="connsiteX6" fmla="*/ 1312133 w 1312133"/>
              <a:gd name="connsiteY6" fmla="*/ 234215 h 540632"/>
              <a:gd name="connsiteX7" fmla="*/ 1312133 w 1312133"/>
              <a:gd name="connsiteY7" fmla="*/ 540632 h 540632"/>
              <a:gd name="connsiteX8" fmla="*/ 0 w 1312133"/>
              <a:gd name="connsiteY8" fmla="*/ 540632 h 540632"/>
              <a:gd name="connsiteX9" fmla="*/ 0 w 1312133"/>
              <a:gd name="connsiteY9" fmla="*/ 234215 h 540632"/>
              <a:gd name="connsiteX10" fmla="*/ 10646 w 1312133"/>
              <a:gd name="connsiteY10" fmla="*/ 183646 h 540632"/>
              <a:gd name="connsiteX11" fmla="*/ 21292 w 1312133"/>
              <a:gd name="connsiteY11" fmla="*/ 141061 h 540632"/>
              <a:gd name="connsiteX12" fmla="*/ 71861 w 1312133"/>
              <a:gd name="connsiteY12" fmla="*/ 71862 h 540632"/>
              <a:gd name="connsiteX13" fmla="*/ 154369 w 1312133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540632">
                <a:moveTo>
                  <a:pt x="258168" y="0"/>
                </a:moveTo>
                <a:lnTo>
                  <a:pt x="1056627" y="0"/>
                </a:lnTo>
                <a:lnTo>
                  <a:pt x="1157765" y="18631"/>
                </a:lnTo>
                <a:lnTo>
                  <a:pt x="1240272" y="71862"/>
                </a:lnTo>
                <a:lnTo>
                  <a:pt x="1290841" y="141061"/>
                </a:lnTo>
                <a:lnTo>
                  <a:pt x="1301487" y="183646"/>
                </a:lnTo>
                <a:lnTo>
                  <a:pt x="1312133" y="234215"/>
                </a:lnTo>
                <a:lnTo>
                  <a:pt x="1312133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10646" y="183646"/>
                </a:lnTo>
                <a:lnTo>
                  <a:pt x="21292" y="141061"/>
                </a:lnTo>
                <a:lnTo>
                  <a:pt x="71861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7" name="Freeform 116"/>
          <p:cNvSpPr>
            <a:spLocks/>
          </p:cNvSpPr>
          <p:nvPr/>
        </p:nvSpPr>
        <p:spPr bwMode="auto">
          <a:xfrm>
            <a:off x="3386566" y="6263420"/>
            <a:ext cx="1312133" cy="612494"/>
          </a:xfrm>
          <a:custGeom>
            <a:avLst/>
            <a:gdLst>
              <a:gd name="connsiteX0" fmla="*/ 204938 w 1312133"/>
              <a:gd name="connsiteY0" fmla="*/ 0 h 612494"/>
              <a:gd name="connsiteX1" fmla="*/ 244861 w 1312133"/>
              <a:gd name="connsiteY1" fmla="*/ 0 h 612494"/>
              <a:gd name="connsiteX2" fmla="*/ 1053965 w 1312133"/>
              <a:gd name="connsiteY2" fmla="*/ 0 h 612494"/>
              <a:gd name="connsiteX3" fmla="*/ 1107196 w 1312133"/>
              <a:gd name="connsiteY3" fmla="*/ 0 h 612494"/>
              <a:gd name="connsiteX4" fmla="*/ 1157765 w 1312133"/>
              <a:gd name="connsiteY4" fmla="*/ 18631 h 612494"/>
              <a:gd name="connsiteX5" fmla="*/ 1229626 w 1312133"/>
              <a:gd name="connsiteY5" fmla="*/ 71861 h 612494"/>
              <a:gd name="connsiteX6" fmla="*/ 1290841 w 1312133"/>
              <a:gd name="connsiteY6" fmla="*/ 162353 h 612494"/>
              <a:gd name="connsiteX7" fmla="*/ 1301487 w 1312133"/>
              <a:gd name="connsiteY7" fmla="*/ 212922 h 612494"/>
              <a:gd name="connsiteX8" fmla="*/ 1312133 w 1312133"/>
              <a:gd name="connsiteY8" fmla="*/ 266153 h 612494"/>
              <a:gd name="connsiteX9" fmla="*/ 1312133 w 1312133"/>
              <a:gd name="connsiteY9" fmla="*/ 612494 h 612494"/>
              <a:gd name="connsiteX10" fmla="*/ 0 w 1312133"/>
              <a:gd name="connsiteY10" fmla="*/ 612494 h 612494"/>
              <a:gd name="connsiteX11" fmla="*/ 0 w 1312133"/>
              <a:gd name="connsiteY11" fmla="*/ 266153 h 612494"/>
              <a:gd name="connsiteX12" fmla="*/ 10646 w 1312133"/>
              <a:gd name="connsiteY12" fmla="*/ 212922 h 612494"/>
              <a:gd name="connsiteX13" fmla="*/ 21293 w 1312133"/>
              <a:gd name="connsiteY13" fmla="*/ 162353 h 612494"/>
              <a:gd name="connsiteX14" fmla="*/ 71861 w 1312133"/>
              <a:gd name="connsiteY14" fmla="*/ 71861 h 612494"/>
              <a:gd name="connsiteX15" fmla="*/ 154369 w 1312133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12133" h="612494">
                <a:moveTo>
                  <a:pt x="204938" y="0"/>
                </a:moveTo>
                <a:lnTo>
                  <a:pt x="244861" y="0"/>
                </a:lnTo>
                <a:lnTo>
                  <a:pt x="1053965" y="0"/>
                </a:lnTo>
                <a:lnTo>
                  <a:pt x="1107196" y="0"/>
                </a:lnTo>
                <a:lnTo>
                  <a:pt x="1157765" y="18631"/>
                </a:lnTo>
                <a:lnTo>
                  <a:pt x="1229626" y="71861"/>
                </a:lnTo>
                <a:lnTo>
                  <a:pt x="1290841" y="162353"/>
                </a:lnTo>
                <a:lnTo>
                  <a:pt x="1301487" y="212922"/>
                </a:lnTo>
                <a:lnTo>
                  <a:pt x="1312133" y="266153"/>
                </a:lnTo>
                <a:lnTo>
                  <a:pt x="1312133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10646" y="212922"/>
                </a:lnTo>
                <a:lnTo>
                  <a:pt x="21293" y="162353"/>
                </a:lnTo>
                <a:lnTo>
                  <a:pt x="71861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9" name="Freeform 118"/>
          <p:cNvSpPr>
            <a:spLocks/>
          </p:cNvSpPr>
          <p:nvPr/>
        </p:nvSpPr>
        <p:spPr bwMode="auto">
          <a:xfrm>
            <a:off x="3386566" y="6335282"/>
            <a:ext cx="1312133" cy="540632"/>
          </a:xfrm>
          <a:custGeom>
            <a:avLst/>
            <a:gdLst>
              <a:gd name="connsiteX0" fmla="*/ 244861 w 1312133"/>
              <a:gd name="connsiteY0" fmla="*/ 0 h 540632"/>
              <a:gd name="connsiteX1" fmla="*/ 1053965 w 1312133"/>
              <a:gd name="connsiteY1" fmla="*/ 0 h 540632"/>
              <a:gd name="connsiteX2" fmla="*/ 1157765 w 1312133"/>
              <a:gd name="connsiteY2" fmla="*/ 18631 h 540632"/>
              <a:gd name="connsiteX3" fmla="*/ 1229626 w 1312133"/>
              <a:gd name="connsiteY3" fmla="*/ 71862 h 540632"/>
              <a:gd name="connsiteX4" fmla="*/ 1290841 w 1312133"/>
              <a:gd name="connsiteY4" fmla="*/ 141061 h 540632"/>
              <a:gd name="connsiteX5" fmla="*/ 1301487 w 1312133"/>
              <a:gd name="connsiteY5" fmla="*/ 183646 h 540632"/>
              <a:gd name="connsiteX6" fmla="*/ 1312133 w 1312133"/>
              <a:gd name="connsiteY6" fmla="*/ 234215 h 540632"/>
              <a:gd name="connsiteX7" fmla="*/ 1312133 w 1312133"/>
              <a:gd name="connsiteY7" fmla="*/ 540632 h 540632"/>
              <a:gd name="connsiteX8" fmla="*/ 0 w 1312133"/>
              <a:gd name="connsiteY8" fmla="*/ 540632 h 540632"/>
              <a:gd name="connsiteX9" fmla="*/ 0 w 1312133"/>
              <a:gd name="connsiteY9" fmla="*/ 234215 h 540632"/>
              <a:gd name="connsiteX10" fmla="*/ 10646 w 1312133"/>
              <a:gd name="connsiteY10" fmla="*/ 183646 h 540632"/>
              <a:gd name="connsiteX11" fmla="*/ 21293 w 1312133"/>
              <a:gd name="connsiteY11" fmla="*/ 141061 h 540632"/>
              <a:gd name="connsiteX12" fmla="*/ 71861 w 1312133"/>
              <a:gd name="connsiteY12" fmla="*/ 71862 h 540632"/>
              <a:gd name="connsiteX13" fmla="*/ 154369 w 1312133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540632">
                <a:moveTo>
                  <a:pt x="244861" y="0"/>
                </a:moveTo>
                <a:lnTo>
                  <a:pt x="1053965" y="0"/>
                </a:lnTo>
                <a:lnTo>
                  <a:pt x="1157765" y="18631"/>
                </a:lnTo>
                <a:lnTo>
                  <a:pt x="1229626" y="71862"/>
                </a:lnTo>
                <a:lnTo>
                  <a:pt x="1290841" y="141061"/>
                </a:lnTo>
                <a:lnTo>
                  <a:pt x="1301487" y="183646"/>
                </a:lnTo>
                <a:lnTo>
                  <a:pt x="1312133" y="234215"/>
                </a:lnTo>
                <a:lnTo>
                  <a:pt x="1312133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10646" y="183646"/>
                </a:lnTo>
                <a:lnTo>
                  <a:pt x="21293" y="141061"/>
                </a:lnTo>
                <a:lnTo>
                  <a:pt x="71861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39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953376" y="2186408"/>
            <a:ext cx="5552183" cy="2852737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>
          <a:xfrm>
            <a:off x="236741" y="2988522"/>
            <a:ext cx="9233648" cy="3245223"/>
          </a:xfrm>
        </p:spPr>
        <p:txBody>
          <a:bodyPr>
            <a:normAutofit/>
          </a:bodyPr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</a:rPr>
              <a:t>EDA </a:t>
            </a:r>
          </a:p>
          <a:p>
            <a:pPr algn="ctr"/>
            <a:r>
              <a:rPr lang="ko-KR" altLang="en-US" sz="2200" dirty="0">
                <a:solidFill>
                  <a:schemeClr val="tx1"/>
                </a:solidFill>
              </a:rPr>
              <a:t>가공 및 데이터 설명</a:t>
            </a:r>
            <a:endParaRPr lang="en-US" altLang="ko-KR" sz="2200" dirty="0">
              <a:solidFill>
                <a:schemeClr val="tx1"/>
              </a:solidFill>
            </a:endParaRPr>
          </a:p>
          <a:p>
            <a:pPr algn="ctr"/>
            <a:endParaRPr lang="en-US" altLang="ko-KR" sz="2200" dirty="0">
              <a:solidFill>
                <a:schemeClr val="tx1"/>
              </a:solidFill>
            </a:endParaRPr>
          </a:p>
          <a:p>
            <a:pPr algn="ctr"/>
            <a:r>
              <a:rPr lang="ko-KR" altLang="en-US" sz="2200" dirty="0">
                <a:solidFill>
                  <a:schemeClr val="tx1"/>
                </a:solidFill>
              </a:rPr>
              <a:t>모델 생성 및 검증</a:t>
            </a:r>
            <a:endParaRPr lang="en-US" altLang="ko-KR" sz="2200" dirty="0">
              <a:solidFill>
                <a:schemeClr val="tx1"/>
              </a:solidFill>
            </a:endParaRPr>
          </a:p>
          <a:p>
            <a:pPr algn="ctr"/>
            <a:r>
              <a:rPr lang="ko-KR" altLang="en-US" sz="2200" dirty="0">
                <a:solidFill>
                  <a:schemeClr val="tx1"/>
                </a:solidFill>
              </a:rPr>
              <a:t>시각화</a:t>
            </a:r>
            <a:endParaRPr lang="en-US" altLang="ko-KR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06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살펴보기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78558" y="2103511"/>
            <a:ext cx="767568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/>
              <a:t>Target = </a:t>
            </a:r>
            <a:r>
              <a:rPr lang="ko-KR" altLang="en-US" sz="2500" dirty="0"/>
              <a:t>총 점포 수 </a:t>
            </a:r>
            <a:r>
              <a:rPr lang="en-US" altLang="ko-KR" sz="2500" dirty="0"/>
              <a:t>(STOR) vs </a:t>
            </a:r>
            <a:r>
              <a:rPr lang="ko-KR" altLang="en-US" sz="2500" dirty="0" err="1"/>
              <a:t>점포수</a:t>
            </a:r>
            <a:r>
              <a:rPr lang="ko-KR" altLang="en-US" sz="2500" dirty="0"/>
              <a:t> </a:t>
            </a:r>
            <a:r>
              <a:rPr lang="en-US" altLang="ko-KR" sz="2500" dirty="0"/>
              <a:t>(SELNG)</a:t>
            </a:r>
          </a:p>
          <a:p>
            <a:r>
              <a:rPr lang="en-US" altLang="ko-KR" sz="2000" dirty="0"/>
              <a:t>  (</a:t>
            </a:r>
            <a:r>
              <a:rPr lang="ko-KR" altLang="en-US" sz="2000" dirty="0"/>
              <a:t>서비스</a:t>
            </a:r>
            <a:r>
              <a:rPr lang="en-US" altLang="ko-KR" sz="2000" dirty="0"/>
              <a:t>_</a:t>
            </a:r>
            <a:r>
              <a:rPr lang="ko-KR" altLang="en-US" sz="2000" dirty="0"/>
              <a:t>업종</a:t>
            </a:r>
            <a:r>
              <a:rPr lang="en-US" altLang="ko-KR" sz="2000" dirty="0"/>
              <a:t>_</a:t>
            </a:r>
            <a:r>
              <a:rPr lang="ko-KR" altLang="en-US" sz="2000" dirty="0"/>
              <a:t>코드 </a:t>
            </a:r>
            <a:r>
              <a:rPr lang="en-US" altLang="ko-KR" sz="2000" dirty="0"/>
              <a:t>= </a:t>
            </a:r>
            <a:r>
              <a:rPr lang="ko-KR" altLang="en-US" sz="2000" dirty="0"/>
              <a:t>카페</a:t>
            </a:r>
            <a:r>
              <a:rPr lang="en-US" altLang="ko-KR" sz="2000" dirty="0"/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36" y="3333310"/>
            <a:ext cx="10250330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14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살펴보기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473167" y="1646776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기술통계량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605" y="3614426"/>
            <a:ext cx="4068068" cy="28902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151" y="2103510"/>
            <a:ext cx="3620005" cy="44011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70722" y="3237353"/>
            <a:ext cx="823130" cy="377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산점도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78558" y="2103511"/>
            <a:ext cx="767568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/>
              <a:t>Target = </a:t>
            </a:r>
            <a:r>
              <a:rPr lang="ko-KR" altLang="en-US" sz="2500" dirty="0"/>
              <a:t>총 점포 수 </a:t>
            </a:r>
            <a:r>
              <a:rPr lang="en-US" altLang="ko-KR" sz="2500" dirty="0"/>
              <a:t>(STOR) vs </a:t>
            </a:r>
            <a:r>
              <a:rPr lang="ko-KR" altLang="en-US" sz="2500" dirty="0" err="1"/>
              <a:t>점포수</a:t>
            </a:r>
            <a:r>
              <a:rPr lang="ko-KR" altLang="en-US" sz="2500" dirty="0"/>
              <a:t> </a:t>
            </a:r>
            <a:r>
              <a:rPr lang="en-US" altLang="ko-KR" sz="2500" dirty="0"/>
              <a:t>(SELNG)</a:t>
            </a:r>
          </a:p>
          <a:p>
            <a:r>
              <a:rPr lang="en-US" altLang="ko-KR" sz="2000" dirty="0"/>
              <a:t>  (</a:t>
            </a:r>
            <a:r>
              <a:rPr lang="ko-KR" altLang="en-US" sz="2000" dirty="0"/>
              <a:t>서비스</a:t>
            </a:r>
            <a:r>
              <a:rPr lang="en-US" altLang="ko-KR" sz="2000" dirty="0"/>
              <a:t>_</a:t>
            </a:r>
            <a:r>
              <a:rPr lang="ko-KR" altLang="en-US" sz="2000" dirty="0"/>
              <a:t>업종</a:t>
            </a:r>
            <a:r>
              <a:rPr lang="en-US" altLang="ko-KR" sz="2000" dirty="0"/>
              <a:t>_</a:t>
            </a:r>
            <a:r>
              <a:rPr lang="ko-KR" altLang="en-US" sz="2000" dirty="0"/>
              <a:t>코드 </a:t>
            </a:r>
            <a:r>
              <a:rPr lang="en-US" altLang="ko-KR" sz="2000" dirty="0"/>
              <a:t>= </a:t>
            </a:r>
            <a:r>
              <a:rPr lang="ko-KR" altLang="en-US" sz="2000" dirty="0"/>
              <a:t>카페</a:t>
            </a:r>
            <a:r>
              <a:rPr lang="en-US" altLang="ko-KR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755513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Sho-Template06">
      <a:dk1>
        <a:sysClr val="windowText" lastClr="000000"/>
      </a:dk1>
      <a:lt1>
        <a:sysClr val="window" lastClr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사용자 지정 1">
      <a:majorFont>
        <a:latin typeface="조선일보명조"/>
        <a:ea typeface="조선일보명조"/>
        <a:cs typeface=""/>
      </a:majorFont>
      <a:minorFont>
        <a:latin typeface="조선일보명조"/>
        <a:ea typeface="조선일보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Template06">
      <a:dk1>
        <a:sysClr val="windowText" lastClr="000000"/>
      </a:dk1>
      <a:lt1>
        <a:sysClr val="window" lastClr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lank">
  <a:themeElements>
    <a:clrScheme name="Sho-ORIGAMI">
      <a:dk1>
        <a:sysClr val="windowText" lastClr="000000"/>
      </a:dk1>
      <a:lt1>
        <a:sysClr val="window" lastClr="FFFFFF"/>
      </a:lt1>
      <a:dk2>
        <a:srgbClr val="323951"/>
      </a:dk2>
      <a:lt2>
        <a:srgbClr val="E7E6E6"/>
      </a:lt2>
      <a:accent1>
        <a:srgbClr val="EE2377"/>
      </a:accent1>
      <a:accent2>
        <a:srgbClr val="95CA15"/>
      </a:accent2>
      <a:accent3>
        <a:srgbClr val="1A98DD"/>
      </a:accent3>
      <a:accent4>
        <a:srgbClr val="951983"/>
      </a:accent4>
      <a:accent5>
        <a:srgbClr val="FAAA15"/>
      </a:accent5>
      <a:accent6>
        <a:srgbClr val="FCF664"/>
      </a:accent6>
      <a:hlink>
        <a:srgbClr val="F16415"/>
      </a:hlink>
      <a:folHlink>
        <a:srgbClr val="F1641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Showeet theme">
  <a:themeElements>
    <a:clrScheme name="Sho-ORIGAMI">
      <a:dk1>
        <a:sysClr val="windowText" lastClr="000000"/>
      </a:dk1>
      <a:lt1>
        <a:sysClr val="window" lastClr="FFFFFF"/>
      </a:lt1>
      <a:dk2>
        <a:srgbClr val="323951"/>
      </a:dk2>
      <a:lt2>
        <a:srgbClr val="E7E6E6"/>
      </a:lt2>
      <a:accent1>
        <a:srgbClr val="EE2377"/>
      </a:accent1>
      <a:accent2>
        <a:srgbClr val="95CA15"/>
      </a:accent2>
      <a:accent3>
        <a:srgbClr val="1A98DD"/>
      </a:accent3>
      <a:accent4>
        <a:srgbClr val="951983"/>
      </a:accent4>
      <a:accent5>
        <a:srgbClr val="FAAA15"/>
      </a:accent5>
      <a:accent6>
        <a:srgbClr val="FCF664"/>
      </a:accent6>
      <a:hlink>
        <a:srgbClr val="F16415"/>
      </a:hlink>
      <a:folHlink>
        <a:srgbClr val="F1641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IT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Blank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ADB9CA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Bubbler-Template-Showeet(standard)</Template>
  <TotalTime>2960</TotalTime>
  <Words>1445</Words>
  <Application>Microsoft Office PowerPoint</Application>
  <PresentationFormat>와이드스크린</PresentationFormat>
  <Paragraphs>371</Paragraphs>
  <Slides>60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60</vt:i4>
      </vt:variant>
    </vt:vector>
  </HeadingPairs>
  <TitlesOfParts>
    <vt:vector size="73" baseType="lpstr">
      <vt:lpstr>조선일보명조</vt:lpstr>
      <vt:lpstr>Calibri Light</vt:lpstr>
      <vt:lpstr>맑은 고딕</vt:lpstr>
      <vt:lpstr>Calibri</vt:lpstr>
      <vt:lpstr>Arial</vt:lpstr>
      <vt:lpstr>Open Sans</vt:lpstr>
      <vt:lpstr>Wingdings</vt:lpstr>
      <vt:lpstr>Custom Design</vt:lpstr>
      <vt:lpstr>Showeet theme</vt:lpstr>
      <vt:lpstr>1_Blank</vt:lpstr>
      <vt:lpstr>1_Showeet theme</vt:lpstr>
      <vt:lpstr>TITLES</vt:lpstr>
      <vt:lpstr>Blank</vt:lpstr>
      <vt:lpstr>Delta </vt:lpstr>
      <vt:lpstr>조원 소개</vt:lpstr>
      <vt:lpstr>배경 현상</vt:lpstr>
      <vt:lpstr>연구 목표</vt:lpstr>
      <vt:lpstr>연구 목표</vt:lpstr>
      <vt:lpstr>선행 연구</vt:lpstr>
      <vt:lpstr>목차</vt:lpstr>
      <vt:lpstr>전체 살펴보기</vt:lpstr>
      <vt:lpstr>전체 살펴보기</vt:lpstr>
      <vt:lpstr>전체 살펴보기</vt:lpstr>
      <vt:lpstr>전체 살펴보기</vt:lpstr>
      <vt:lpstr>전체 살펴보기</vt:lpstr>
      <vt:lpstr>전체 살펴보기</vt:lpstr>
      <vt:lpstr>행 추출</vt:lpstr>
      <vt:lpstr>행 추출 –압축가능성</vt:lpstr>
      <vt:lpstr>행 추출 –압축가능성</vt:lpstr>
      <vt:lpstr>PowerPoint 프레젠테이션</vt:lpstr>
      <vt:lpstr>스케일링</vt:lpstr>
      <vt:lpstr>외부 데이터 활용</vt:lpstr>
      <vt:lpstr>외부 데이터 활용</vt:lpstr>
      <vt:lpstr>외부 데이터 활용</vt:lpstr>
      <vt:lpstr>산점도</vt:lpstr>
      <vt:lpstr>산점도</vt:lpstr>
      <vt:lpstr>Correlation Heat map</vt:lpstr>
      <vt:lpstr>차원축소</vt:lpstr>
      <vt:lpstr>차원축소</vt:lpstr>
      <vt:lpstr>방향성</vt:lpstr>
      <vt:lpstr>Model –회귀 (연구1)</vt:lpstr>
      <vt:lpstr>Model –회귀 (연구1)</vt:lpstr>
      <vt:lpstr>Model –회귀 (연구1)</vt:lpstr>
      <vt:lpstr>Model –회귀 (연구1)</vt:lpstr>
      <vt:lpstr>Model –회귀 (연구1)</vt:lpstr>
      <vt:lpstr>Model –회귀 (연구1)</vt:lpstr>
      <vt:lpstr>Model –회귀 (연구1)</vt:lpstr>
      <vt:lpstr>Model –회귀 (연구1)</vt:lpstr>
      <vt:lpstr>Model –회귀 (연구1)</vt:lpstr>
      <vt:lpstr>Model –회귀 (연구1)</vt:lpstr>
      <vt:lpstr>Model –회귀 (연구1)</vt:lpstr>
      <vt:lpstr>Model –회귀 (연구1)</vt:lpstr>
      <vt:lpstr>Model –회귀 (연구1)</vt:lpstr>
      <vt:lpstr>Model –회귀 (연구1)</vt:lpstr>
      <vt:lpstr>Model –회귀 (연구1)</vt:lpstr>
      <vt:lpstr>Model –회귀 (연구1)</vt:lpstr>
      <vt:lpstr>Model –회귀 (연구1)</vt:lpstr>
      <vt:lpstr>Model –회귀 (연구1)</vt:lpstr>
      <vt:lpstr>Model –시각화</vt:lpstr>
      <vt:lpstr>Model –시각화</vt:lpstr>
      <vt:lpstr>Model –시각화</vt:lpstr>
      <vt:lpstr>Model –시각화</vt:lpstr>
      <vt:lpstr>Model –시각화</vt:lpstr>
      <vt:lpstr>Model –시각화</vt:lpstr>
      <vt:lpstr>Model –시각화</vt:lpstr>
      <vt:lpstr>Model –시각화</vt:lpstr>
      <vt:lpstr>Model –시각화</vt:lpstr>
      <vt:lpstr>Model –시각화</vt:lpstr>
      <vt:lpstr>Model –시계열 (연구2)</vt:lpstr>
      <vt:lpstr>Model –시계열 (연구2)</vt:lpstr>
      <vt:lpstr>Model –시계열 (연구2)</vt:lpstr>
      <vt:lpstr>Model –시계열 (연구2)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Delta</dc:title>
  <dc:creator>YDG</dc:creator>
  <cp:lastModifiedBy>주재민</cp:lastModifiedBy>
  <cp:revision>260</cp:revision>
  <dcterms:created xsi:type="dcterms:W3CDTF">2023-02-04T08:08:29Z</dcterms:created>
  <dcterms:modified xsi:type="dcterms:W3CDTF">2023-02-07T14:34:27Z</dcterms:modified>
</cp:coreProperties>
</file>